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03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46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27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80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36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04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75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85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17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60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10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63EC-FCC8-4F1D-8FB6-1B79A2BE917A}" type="datetimeFigureOut">
              <a:rPr lang="tr-TR" smtClean="0"/>
              <a:t>13.07.2017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4FC7F-7ED5-4C9A-B61B-D8A0E8DE3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22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" y="215900"/>
            <a:ext cx="12192000" cy="64262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8740620" y="615526"/>
            <a:ext cx="615821" cy="251927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 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9875521" y="1645920"/>
            <a:ext cx="2242686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portal.itkib.org.tr sayfasına daha önce kayıt olmadıysanız ‘Üye Ol’ linkine tıklayarak lütfen kayıt olunuz.</a:t>
            </a:r>
          </a:p>
        </p:txBody>
      </p:sp>
      <p:cxnSp>
        <p:nvCxnSpPr>
          <p:cNvPr id="9" name="Düz Ok Bağlayıcısı 8"/>
          <p:cNvCxnSpPr>
            <a:stCxn id="6" idx="5"/>
          </p:cNvCxnSpPr>
          <p:nvPr/>
        </p:nvCxnSpPr>
        <p:spPr>
          <a:xfrm>
            <a:off x="9266256" y="830559"/>
            <a:ext cx="1042401" cy="79611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7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06" y="168191"/>
            <a:ext cx="6715125" cy="6353175"/>
          </a:xfrm>
          <a:prstGeom prst="rect">
            <a:avLst/>
          </a:prstGeom>
        </p:spPr>
      </p:pic>
      <p:cxnSp>
        <p:nvCxnSpPr>
          <p:cNvPr id="7" name="Düz Ok Bağlayıcısı 6"/>
          <p:cNvCxnSpPr/>
          <p:nvPr/>
        </p:nvCxnSpPr>
        <p:spPr>
          <a:xfrm>
            <a:off x="3248526" y="2622884"/>
            <a:ext cx="4319337" cy="3609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7661710" y="2161219"/>
            <a:ext cx="386935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Vergi No alanına çalıştığınız firmanın Vergi Numarasını yazarak ‘ÜYE OL’ butonuna tıklayınız.</a:t>
            </a:r>
          </a:p>
        </p:txBody>
      </p:sp>
      <p:cxnSp>
        <p:nvCxnSpPr>
          <p:cNvPr id="12" name="Bağlayıcı: Dirsek 11"/>
          <p:cNvCxnSpPr/>
          <p:nvPr/>
        </p:nvCxnSpPr>
        <p:spPr>
          <a:xfrm>
            <a:off x="1528787" y="3498782"/>
            <a:ext cx="5765533" cy="1256098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7448350" y="4293215"/>
            <a:ext cx="3869355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Herhangi bir firmada çalışmıyorsanız ‘Bireysel Kayıt’ linkine tıklayarak üye olabilirsiniz.</a:t>
            </a:r>
          </a:p>
        </p:txBody>
      </p:sp>
      <p:cxnSp>
        <p:nvCxnSpPr>
          <p:cNvPr id="15" name="Düz Bağlayıcı 14"/>
          <p:cNvCxnSpPr/>
          <p:nvPr/>
        </p:nvCxnSpPr>
        <p:spPr>
          <a:xfrm>
            <a:off x="1528787" y="3376060"/>
            <a:ext cx="1" cy="1227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943276" y="2954956"/>
            <a:ext cx="1203158" cy="42110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36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" y="0"/>
            <a:ext cx="3801718" cy="6858000"/>
          </a:xfrm>
          <a:prstGeom prst="rect">
            <a:avLst/>
          </a:prstGeom>
        </p:spPr>
      </p:pic>
      <p:sp>
        <p:nvSpPr>
          <p:cNvPr id="7" name="Dikdörtgen: Yuvarlatılmış Köşeler 6"/>
          <p:cNvSpPr/>
          <p:nvPr/>
        </p:nvSpPr>
        <p:spPr>
          <a:xfrm>
            <a:off x="163629" y="519764"/>
            <a:ext cx="3311090" cy="398486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474719" y="981777"/>
            <a:ext cx="1029904" cy="962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kdörtgen: Yuvarlatılmış Köşeler 9"/>
          <p:cNvSpPr/>
          <p:nvPr/>
        </p:nvSpPr>
        <p:spPr>
          <a:xfrm>
            <a:off x="215645" y="4668253"/>
            <a:ext cx="3311090" cy="1674796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3526735" y="5147911"/>
            <a:ext cx="1045265" cy="160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4504623" y="673768"/>
            <a:ext cx="588103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Firma bilgileriniz sistemde kayıtlı ise bu alanlar dolu gelecektir. </a:t>
            </a:r>
          </a:p>
          <a:p>
            <a:r>
              <a:rPr lang="tr-TR" dirty="0"/>
              <a:t>Eğer firmanız sistemde kayıtlı değil ise firma bilgilerini örnekteki gibi doldurunuz.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4572000" y="4791776"/>
            <a:ext cx="588103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Sisteme giriş için gerekli olan bilgileri doldurup ‘KAYDET’ butonuna tıkladıktan sonra cep telefonunuza geçici şifre gönderilecektir. </a:t>
            </a:r>
          </a:p>
        </p:txBody>
      </p:sp>
    </p:spTree>
    <p:extLst>
      <p:ext uri="{BB962C8B-B14F-4D97-AF65-F5344CB8AC3E}">
        <p14:creationId xmlns:p14="http://schemas.microsoft.com/office/powerpoint/2010/main" val="2559816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53"/>
          <a:stretch/>
        </p:blipFill>
        <p:spPr>
          <a:xfrm>
            <a:off x="149316" y="38501"/>
            <a:ext cx="5931983" cy="191542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6" b="14990"/>
          <a:stretch/>
        </p:blipFill>
        <p:spPr>
          <a:xfrm>
            <a:off x="149316" y="2637322"/>
            <a:ext cx="4411923" cy="406478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10" name="Oval 9"/>
          <p:cNvSpPr/>
          <p:nvPr/>
        </p:nvSpPr>
        <p:spPr>
          <a:xfrm>
            <a:off x="3445845" y="96253"/>
            <a:ext cx="673768" cy="28875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2" name="Düz Ok Bağlayıcısı 11"/>
          <p:cNvCxnSpPr>
            <a:stCxn id="10" idx="4"/>
          </p:cNvCxnSpPr>
          <p:nvPr/>
        </p:nvCxnSpPr>
        <p:spPr>
          <a:xfrm flipH="1">
            <a:off x="2974206" y="385011"/>
            <a:ext cx="808523" cy="357097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5621154" y="3428034"/>
            <a:ext cx="583290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Üye olduktan sonra ‘Giriş Yap’ linkine tıklayınca açılan sayfadan cep telefonunuza gelen geçici şifre ile giriş yapınız.</a:t>
            </a:r>
          </a:p>
        </p:txBody>
      </p:sp>
      <p:sp>
        <p:nvSpPr>
          <p:cNvPr id="14" name="Dikdörtgen: Yuvarlatılmış Köşeler 13"/>
          <p:cNvSpPr/>
          <p:nvPr/>
        </p:nvSpPr>
        <p:spPr>
          <a:xfrm>
            <a:off x="539015" y="3955984"/>
            <a:ext cx="3243714" cy="2079055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5" name="Düz Ok Bağlayıcısı 14"/>
          <p:cNvCxnSpPr>
            <a:endCxn id="13" idx="1"/>
          </p:cNvCxnSpPr>
          <p:nvPr/>
        </p:nvCxnSpPr>
        <p:spPr>
          <a:xfrm flipV="1">
            <a:off x="3782729" y="3751200"/>
            <a:ext cx="1838425" cy="49498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79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00" y="86627"/>
            <a:ext cx="6029325" cy="66960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8" name="Metin kutusu 7"/>
          <p:cNvSpPr txBox="1"/>
          <p:nvPr/>
        </p:nvSpPr>
        <p:spPr>
          <a:xfrm>
            <a:off x="6987940" y="2897204"/>
            <a:ext cx="489925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Yeni şifreniz 8 karakter olmalı ve en az 1 harf ile rakam olacak şekilde belirleyerek ‘GÜNCELLE’ butonuna tıklayınız.</a:t>
            </a:r>
          </a:p>
        </p:txBody>
      </p:sp>
    </p:spTree>
    <p:extLst>
      <p:ext uri="{BB962C8B-B14F-4D97-AF65-F5344CB8AC3E}">
        <p14:creationId xmlns:p14="http://schemas.microsoft.com/office/powerpoint/2010/main" val="422392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17" b="45994"/>
          <a:stretch/>
        </p:blipFill>
        <p:spPr>
          <a:xfrm>
            <a:off x="301173" y="125835"/>
            <a:ext cx="6086475" cy="313286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1" b="48948"/>
          <a:stretch/>
        </p:blipFill>
        <p:spPr>
          <a:xfrm>
            <a:off x="301173" y="3733101"/>
            <a:ext cx="5686425" cy="283547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Metin kutusu 5"/>
          <p:cNvSpPr txBox="1"/>
          <p:nvPr/>
        </p:nvSpPr>
        <p:spPr>
          <a:xfrm>
            <a:off x="6225161" y="4504509"/>
            <a:ext cx="583290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E-Postanıza gelen linke tıkladıktan sonra ‘Giriş Yap’ linkine tıklayıp açılan sayfadan belirlediğiniz yeni şifre ile giriş yapınız.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6853615" y="1369099"/>
            <a:ext cx="482174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Bu linke tıkladıktan sonra kayıt olurken belirttiğiniz mail adresinizi lütfen kontrol ediniz.</a:t>
            </a:r>
          </a:p>
        </p:txBody>
      </p:sp>
      <p:sp>
        <p:nvSpPr>
          <p:cNvPr id="9" name="Oval 8"/>
          <p:cNvSpPr/>
          <p:nvPr/>
        </p:nvSpPr>
        <p:spPr>
          <a:xfrm>
            <a:off x="2670642" y="1692265"/>
            <a:ext cx="727076" cy="28875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" name="Düz Ok Bağlayıcısı 2"/>
          <p:cNvCxnSpPr>
            <a:stCxn id="9" idx="6"/>
            <a:endCxn id="8" idx="1"/>
          </p:cNvCxnSpPr>
          <p:nvPr/>
        </p:nvCxnSpPr>
        <p:spPr>
          <a:xfrm flipV="1">
            <a:off x="3397718" y="1692265"/>
            <a:ext cx="3455897" cy="14437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202136" y="3867593"/>
            <a:ext cx="792347" cy="28875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3956666" y="4084162"/>
            <a:ext cx="2268495" cy="43627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622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166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Orhan Poyraz</dc:creator>
  <cp:lastModifiedBy>Fazil Alkan</cp:lastModifiedBy>
  <cp:revision>12</cp:revision>
  <dcterms:created xsi:type="dcterms:W3CDTF">2017-07-11T10:18:32Z</dcterms:created>
  <dcterms:modified xsi:type="dcterms:W3CDTF">2017-07-13T09:07:33Z</dcterms:modified>
</cp:coreProperties>
</file>