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12.7.2017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12.7.2017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12.7.2017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12.7.2017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12.7.2017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12.7.2017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12.7.2017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12.7.2017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12.7.2017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12.7.2017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12.7.2017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12.7.2017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6" b="14990"/>
          <a:stretch/>
        </p:blipFill>
        <p:spPr>
          <a:xfrm>
            <a:off x="107504" y="332656"/>
            <a:ext cx="4411923" cy="40647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Metin kutusu 4"/>
          <p:cNvSpPr txBox="1"/>
          <p:nvPr/>
        </p:nvSpPr>
        <p:spPr>
          <a:xfrm>
            <a:off x="5576387" y="1124744"/>
            <a:ext cx="3385146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Daha önce kayıt olduğunuz bilgilerle ve belirlediğiniz şifre ile giriş yapınız.</a:t>
            </a:r>
          </a:p>
        </p:txBody>
      </p:sp>
      <p:sp>
        <p:nvSpPr>
          <p:cNvPr id="6" name="Dikdörtgen: Yuvarlatılmış Köşeler 5"/>
          <p:cNvSpPr/>
          <p:nvPr/>
        </p:nvSpPr>
        <p:spPr>
          <a:xfrm>
            <a:off x="497203" y="1651318"/>
            <a:ext cx="3243714" cy="2079055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>
            <a:endCxn id="5" idx="1"/>
          </p:cNvCxnSpPr>
          <p:nvPr/>
        </p:nvCxnSpPr>
        <p:spPr>
          <a:xfrm flipV="1">
            <a:off x="3737961" y="1586409"/>
            <a:ext cx="1838426" cy="35648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95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18500"/>
          <a:stretch/>
        </p:blipFill>
        <p:spPr>
          <a:xfrm>
            <a:off x="107504" y="188640"/>
            <a:ext cx="5832648" cy="46529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1619672" y="4005064"/>
            <a:ext cx="144016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>
            <a:stCxn id="6" idx="4"/>
          </p:cNvCxnSpPr>
          <p:nvPr/>
        </p:nvCxnSpPr>
        <p:spPr>
          <a:xfrm>
            <a:off x="2339752" y="4797152"/>
            <a:ext cx="684076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3059832" y="5301208"/>
            <a:ext cx="417646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‘BELGELERİNİZİ YÜKLEYİN’ linkine tıklayınız.</a:t>
            </a:r>
          </a:p>
        </p:txBody>
      </p:sp>
    </p:spTree>
    <p:extLst>
      <p:ext uri="{BB962C8B-B14F-4D97-AF65-F5344CB8AC3E}">
        <p14:creationId xmlns:p14="http://schemas.microsoft.com/office/powerpoint/2010/main" val="339363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17713" b="25150"/>
          <a:stretch/>
        </p:blipFill>
        <p:spPr>
          <a:xfrm>
            <a:off x="179512" y="188641"/>
            <a:ext cx="5184576" cy="31613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Metin kutusu 7"/>
          <p:cNvSpPr txBox="1"/>
          <p:nvPr/>
        </p:nvSpPr>
        <p:spPr>
          <a:xfrm>
            <a:off x="5724128" y="548680"/>
            <a:ext cx="338437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sz="1600" dirty="0"/>
              <a:t>1. Yüklemek istediğiniz belgenin türünü listeden seçiniz.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5724128" y="1556792"/>
            <a:ext cx="3384376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sz="1600" dirty="0"/>
              <a:t>2. ‘Dosya Ekle’ butonuna tıklayarak bilgisayarınızdan yüklemek istediğiniz belgeyi ekleyiniz. (Ekleyeceğiniz belgenin boyutu en fazla 10 MB, sadece ‘</a:t>
            </a:r>
            <a:r>
              <a:rPr lang="tr-TR" sz="1600" dirty="0" err="1"/>
              <a:t>jpg</a:t>
            </a:r>
            <a:r>
              <a:rPr lang="tr-TR" sz="1600" dirty="0"/>
              <a:t>’ ve ‘</a:t>
            </a:r>
            <a:r>
              <a:rPr lang="tr-TR" sz="1600" dirty="0" err="1"/>
              <a:t>pdf</a:t>
            </a:r>
            <a:r>
              <a:rPr lang="tr-TR" sz="1600" dirty="0"/>
              <a:t>’ formatında olmalı)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17713" b="25346"/>
          <a:stretch/>
        </p:blipFill>
        <p:spPr>
          <a:xfrm>
            <a:off x="211847" y="3429000"/>
            <a:ext cx="4144129" cy="25202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3" name="Düz Ok Bağlayıcısı 12"/>
          <p:cNvCxnSpPr/>
          <p:nvPr/>
        </p:nvCxnSpPr>
        <p:spPr>
          <a:xfrm flipV="1">
            <a:off x="2555776" y="908720"/>
            <a:ext cx="3096344" cy="64807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4103948" y="1635824"/>
            <a:ext cx="1548172" cy="64984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411760" y="4581128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3" name="Düz Ok Bağlayıcısı 22"/>
          <p:cNvCxnSpPr/>
          <p:nvPr/>
        </p:nvCxnSpPr>
        <p:spPr>
          <a:xfrm flipV="1">
            <a:off x="3131840" y="4365104"/>
            <a:ext cx="1800200" cy="36004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/>
          <p:cNvSpPr txBox="1"/>
          <p:nvPr/>
        </p:nvSpPr>
        <p:spPr>
          <a:xfrm>
            <a:off x="5006028" y="3861048"/>
            <a:ext cx="403046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sz="1600" dirty="0"/>
              <a:t>3. Belge türünü seçtikten ve belgenizi ekledikten sonra ‘GÖNDER’ butonuna tıklayınız.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4788024" y="5930072"/>
            <a:ext cx="415846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sz="1600" dirty="0"/>
              <a:t>Eklediğiniz belgeler bu kısımda listelenecektir. Eğer yanlış belge yüklediyseniz 1 saat içerisinde silip doğru belgeyi tekrar yükleyebilirsiniz.</a:t>
            </a:r>
          </a:p>
        </p:txBody>
      </p:sp>
      <p:sp>
        <p:nvSpPr>
          <p:cNvPr id="27" name="Dikdörtgen: Yuvarlatılmış Köşeler 26"/>
          <p:cNvSpPr/>
          <p:nvPr/>
        </p:nvSpPr>
        <p:spPr>
          <a:xfrm>
            <a:off x="1259632" y="4941168"/>
            <a:ext cx="3024336" cy="57606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9" name="Düz Ok Bağlayıcısı 28"/>
          <p:cNvCxnSpPr>
            <a:stCxn id="27" idx="3"/>
          </p:cNvCxnSpPr>
          <p:nvPr/>
        </p:nvCxnSpPr>
        <p:spPr>
          <a:xfrm>
            <a:off x="4283968" y="5229200"/>
            <a:ext cx="792088" cy="700872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29670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96</Words>
  <Application>Microsoft Office PowerPoint</Application>
  <PresentationFormat>Ekran Gösterisi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6" baseType="lpstr">
      <vt:lpstr>Arial</vt:lpstr>
      <vt:lpstr>Calibri</vt:lpstr>
      <vt:lpstr>Ofis Teması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Orhan Poyraz</dc:creator>
  <cp:lastModifiedBy>Orhan Poyraz</cp:lastModifiedBy>
  <cp:revision>8</cp:revision>
  <dcterms:created xsi:type="dcterms:W3CDTF">2017-07-12T10:12:17Z</dcterms:created>
  <dcterms:modified xsi:type="dcterms:W3CDTF">2017-07-12T13:11:56Z</dcterms:modified>
</cp:coreProperties>
</file>