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31"/>
  </p:notesMasterIdLst>
  <p:sldIdLst>
    <p:sldId id="262" r:id="rId2"/>
    <p:sldId id="263" r:id="rId3"/>
    <p:sldId id="265" r:id="rId4"/>
    <p:sldId id="261" r:id="rId5"/>
    <p:sldId id="284" r:id="rId6"/>
    <p:sldId id="286" r:id="rId7"/>
    <p:sldId id="273" r:id="rId8"/>
    <p:sldId id="288" r:id="rId9"/>
    <p:sldId id="290" r:id="rId10"/>
    <p:sldId id="294" r:id="rId11"/>
    <p:sldId id="256" r:id="rId12"/>
    <p:sldId id="292" r:id="rId13"/>
    <p:sldId id="285" r:id="rId14"/>
    <p:sldId id="291" r:id="rId15"/>
    <p:sldId id="280" r:id="rId16"/>
    <p:sldId id="281" r:id="rId17"/>
    <p:sldId id="276" r:id="rId18"/>
    <p:sldId id="278" r:id="rId19"/>
    <p:sldId id="257" r:id="rId20"/>
    <p:sldId id="259" r:id="rId21"/>
    <p:sldId id="274" r:id="rId22"/>
    <p:sldId id="266" r:id="rId23"/>
    <p:sldId id="267" r:id="rId24"/>
    <p:sldId id="268" r:id="rId25"/>
    <p:sldId id="295" r:id="rId26"/>
    <p:sldId id="296" r:id="rId27"/>
    <p:sldId id="297" r:id="rId28"/>
    <p:sldId id="283" r:id="rId29"/>
    <p:sldId id="293" r:id="rId30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tihz\Desktop\tahakkuk2017_guncel_kasim_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tkib-my.sharepoint.com/personal/fatihz_itkib_org_tr/Documents/Tasarim_2018/Ozet_faaliyet_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tihz\Desktop\Ocak_2018_Rapor\YK_Rapor_2017%20(002)%20Dosyas&#305;n&#305;n%20Kopyas&#30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itkib-my.sharepoint.com/personal/fatihz_itkib_org_tr/Documents/Tasarim_2018/Ozet_faaliyet_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tihz\Desktop\Ocak_2018_Rapor\YK_Rapor_2017%20(002)%20Dosyas&#305;n&#305;n%20Kopyas&#305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tihz\Desktop\kapatma_gunler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er\ortak\Devlet_Yardimlari\2008-2%20Tasar&#305;m\Yerinde_inceleme\program_kas&#305;m_2018\denetim%20listes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tihz\Desktop\tahakkuk2017_guncel_kasim_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[tahakkuk2017_guncel_kasim_18.xlsx]Sayfa3!PivotTable4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2018,</a:t>
            </a:r>
            <a:r>
              <a:rPr lang="tr-TR" baseline="0" dirty="0"/>
              <a:t> Tahakkuk Tebliğ Dağılım % </a:t>
            </a:r>
            <a:endParaRPr lang="en-US" dirty="0"/>
          </a:p>
        </c:rich>
      </c:tx>
      <c:layout>
        <c:manualLayout>
          <c:xMode val="edge"/>
          <c:yMode val="edge"/>
          <c:x val="1.2329410011471314E-2"/>
          <c:y val="1.6728829368212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spPr>
            <a:solidFill>
              <a:sysClr val="window" lastClr="FFFFFF"/>
            </a:solidFill>
            <a:ln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Rect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340921386741146E-2"/>
          <c:y val="1.4769312567241937E-2"/>
          <c:w val="0.97765907861325885"/>
          <c:h val="0.96494977942939075"/>
        </c:manualLayout>
      </c:layout>
      <c:pie3DChart>
        <c:varyColors val="1"/>
        <c:ser>
          <c:idx val="0"/>
          <c:order val="0"/>
          <c:tx>
            <c:strRef>
              <c:f>Sayfa3!$B$4</c:f>
              <c:strCache>
                <c:ptCount val="1"/>
                <c:pt idx="0">
                  <c:v>Toplam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78B-4A9F-A586-1298CEE080B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78B-4A9F-A586-1298CEE080B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78B-4A9F-A586-1298CEE080B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78B-4A9F-A586-1298CEE080BC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78B-4A9F-A586-1298CEE080BC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78B-4A9F-A586-1298CEE080B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err="1"/>
                      <a:t>Tasarım</a:t>
                    </a:r>
                    <a:r>
                      <a:rPr lang="en-US" dirty="0"/>
                      <a:t> </a:t>
                    </a:r>
                    <a:fld id="{92867038-95D0-45C3-8CEC-787F52A09DFD}" type="CATEGORYNAME">
                      <a:rPr lang="en-US" smtClean="0"/>
                      <a:pPr/>
                      <a:t>[KATEGORİ ADI]</a:t>
                    </a:fld>
                    <a:r>
                      <a:rPr lang="en-US" baseline="0" dirty="0"/>
                      <a:t>
</a:t>
                    </a:r>
                    <a:fld id="{52C2BA55-8BEB-4111-9FEA-F9C8240581EF}" type="PERCENTAGE">
                      <a:rPr lang="en-US" baseline="0"/>
                      <a:pPr/>
                      <a:t>[YÜZDE]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78B-4A9F-A586-1298CEE080BC}"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278B-4A9F-A586-1298CEE080BC}"/>
                </c:ext>
              </c:extLst>
            </c:dLbl>
            <c:dLbl>
              <c:idx val="2"/>
              <c:layout>
                <c:manualLayout>
                  <c:x val="1.2719248433585654E-2"/>
                  <c:y val="-2.0199450817241737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Y.Dısı</a:t>
                    </a:r>
                    <a:r>
                      <a:rPr lang="en-US" dirty="0"/>
                      <a:t> Brim </a:t>
                    </a:r>
                    <a:fld id="{E9F86EB7-7E6D-4DE6-A955-678EE0862970}" type="CATEGORYNAME">
                      <a:rPr lang="en-US" smtClean="0"/>
                      <a:pPr/>
                      <a:t>[KATEGORİ ADI]</a:t>
                    </a:fld>
                    <a:r>
                      <a:rPr lang="en-US" baseline="0" dirty="0"/>
                      <a:t>
</a:t>
                    </a:r>
                    <a:fld id="{A5936CE5-6156-4668-A846-F2737851E8DB}" type="PERCENTAGE">
                      <a:rPr lang="en-US" baseline="0"/>
                      <a:pPr/>
                      <a:t>[YÜZDE]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258279446997292E-2"/>
                      <c:h val="0.284152203377121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78B-4A9F-A586-1298CEE080BC}"/>
                </c:ext>
              </c:extLst>
            </c:dLbl>
            <c:dLbl>
              <c:idx val="3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278B-4A9F-A586-1298CEE080BC}"/>
                </c:ext>
              </c:extLst>
            </c:dLbl>
            <c:dLbl>
              <c:idx val="4"/>
              <c:layout>
                <c:manualLayout>
                  <c:x val="-6.7411751297408312E-2"/>
                  <c:y val="-3.4627824729583832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278B-4A9F-A586-1298CEE080B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Y.Dışı</a:t>
                    </a:r>
                    <a:r>
                      <a:rPr lang="en-US" baseline="0"/>
                      <a:t> Fuar </a:t>
                    </a:r>
                    <a:fld id="{40EBAABF-0F14-42C5-910A-59A6B67A988C}" type="CATEGORYNAME">
                      <a:rPr lang="en-US" smtClean="0"/>
                      <a:pPr/>
                      <a:t>[KATEGORİ ADI]</a:t>
                    </a:fld>
                    <a:r>
                      <a:rPr lang="en-US" baseline="0" dirty="0"/>
                      <a:t>
</a:t>
                    </a:r>
                    <a:fld id="{E405DEDA-8AF8-4E3C-B66A-E2D1FF75568D}" type="PERCENTAGE">
                      <a:rPr lang="en-US" baseline="0"/>
                      <a:pPr/>
                      <a:t>[YÜZDE]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78B-4A9F-A586-1298CEE080BC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Sayfa3!$A$5:$A$11</c:f>
              <c:strCache>
                <c:ptCount val="6"/>
                <c:pt idx="0">
                  <c:v>2008/4</c:v>
                </c:pt>
                <c:pt idx="1">
                  <c:v>2009/11</c:v>
                </c:pt>
                <c:pt idx="2">
                  <c:v>2010/7</c:v>
                </c:pt>
                <c:pt idx="3">
                  <c:v>2014/4</c:v>
                </c:pt>
                <c:pt idx="4">
                  <c:v>2014/8</c:v>
                </c:pt>
                <c:pt idx="5">
                  <c:v>2017/4</c:v>
                </c:pt>
              </c:strCache>
            </c:strRef>
          </c:cat>
          <c:val>
            <c:numRef>
              <c:f>Sayfa3!$B$5:$B$11</c:f>
              <c:numCache>
                <c:formatCode>0.00%</c:formatCode>
                <c:ptCount val="6"/>
                <c:pt idx="0">
                  <c:v>0.34002576299385423</c:v>
                </c:pt>
                <c:pt idx="1">
                  <c:v>1.684583655998707E-2</c:v>
                </c:pt>
                <c:pt idx="2">
                  <c:v>0.20491542246212952</c:v>
                </c:pt>
                <c:pt idx="3">
                  <c:v>2.6451046350441095E-2</c:v>
                </c:pt>
                <c:pt idx="4">
                  <c:v>5.7702804226683431E-3</c:v>
                </c:pt>
                <c:pt idx="5">
                  <c:v>0.40599165121091979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78B-4A9F-A586-1298CEE080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Toplam destekler: 2015-2016-2017</a:t>
            </a:r>
          </a:p>
        </c:rich>
      </c:tx>
      <c:layout>
        <c:manualLayout>
          <c:xMode val="edge"/>
          <c:yMode val="edge"/>
          <c:x val="8.1038435536467016E-2"/>
          <c:y val="1.75962790104794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8.0194663167104122E-2"/>
          <c:y val="0.11593015154737567"/>
          <c:w val="0.75083392984967789"/>
          <c:h val="0.82148066914815765"/>
        </c:manualLayout>
      </c:layout>
      <c:areaChart>
        <c:grouping val="standard"/>
        <c:varyColors val="0"/>
        <c:ser>
          <c:idx val="4"/>
          <c:order val="4"/>
          <c:tx>
            <c:strRef>
              <c:f>'v2'!$F$39</c:f>
              <c:strCache>
                <c:ptCount val="1"/>
                <c:pt idx="0">
                  <c:v>Toplam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1.5202668327654611E-2"/>
                  <c:y val="-0.197727821184901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8C-4D60-843A-50B4F14F0D75}"/>
                </c:ext>
              </c:extLst>
            </c:dLbl>
            <c:dLbl>
              <c:idx val="1"/>
              <c:layout>
                <c:manualLayout>
                  <c:x val="-2.3631591505607299E-2"/>
                  <c:y val="-0.304035066936291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8C-4D60-843A-50B4F14F0D75}"/>
                </c:ext>
              </c:extLst>
            </c:dLbl>
            <c:dLbl>
              <c:idx val="2"/>
              <c:layout>
                <c:manualLayout>
                  <c:x val="4.6580967151833297E-3"/>
                  <c:y val="-0.46631709649388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8C-4D60-843A-50B4F14F0D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'v2'!$A$40:$A$42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'v2'!$F$40:$F$42</c:f>
              <c:numCache>
                <c:formatCode>#,##0.00</c:formatCode>
                <c:ptCount val="3"/>
                <c:pt idx="0">
                  <c:v>53513073</c:v>
                </c:pt>
                <c:pt idx="1">
                  <c:v>80888465</c:v>
                </c:pt>
                <c:pt idx="2">
                  <c:v>130930000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8C-4D60-843A-50B4F14F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3113584"/>
        <c:axId val="453119816"/>
      </c:areaChart>
      <c:lineChart>
        <c:grouping val="standard"/>
        <c:varyColors val="0"/>
        <c:ser>
          <c:idx val="0"/>
          <c:order val="0"/>
          <c:tx>
            <c:strRef>
              <c:f>'v2'!$B$39</c:f>
              <c:strCache>
                <c:ptCount val="1"/>
                <c:pt idx="0">
                  <c:v>Fuar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6211685501091929E-2"/>
                  <c:y val="-4.0674159403821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8C-4D60-843A-50B4F14F0D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'v2'!$A$40:$A$42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'v2'!$B$40:$B$42</c:f>
              <c:numCache>
                <c:formatCode>#,##0.00</c:formatCode>
                <c:ptCount val="3"/>
                <c:pt idx="0">
                  <c:v>25157261</c:v>
                </c:pt>
                <c:pt idx="1">
                  <c:v>46329254</c:v>
                </c:pt>
                <c:pt idx="2">
                  <c:v>66089000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58C-4D60-843A-50B4F14F0D75}"/>
            </c:ext>
          </c:extLst>
        </c:ser>
        <c:ser>
          <c:idx val="1"/>
          <c:order val="1"/>
          <c:tx>
            <c:strRef>
              <c:f>'v2'!$C$39</c:f>
              <c:strCache>
                <c:ptCount val="1"/>
                <c:pt idx="0">
                  <c:v>Y.dışı Birim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1.0555835014748641E-2"/>
                  <c:y val="-5.08490418652350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58C-4D60-843A-50B4F14F0D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'v2'!$A$40:$A$42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'v2'!$C$40:$C$42</c:f>
              <c:numCache>
                <c:formatCode>#,##0.00</c:formatCode>
                <c:ptCount val="3"/>
                <c:pt idx="0">
                  <c:v>25561750</c:v>
                </c:pt>
                <c:pt idx="1">
                  <c:v>27329480</c:v>
                </c:pt>
                <c:pt idx="2">
                  <c:v>38782000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58C-4D60-843A-50B4F14F0D75}"/>
            </c:ext>
          </c:extLst>
        </c:ser>
        <c:ser>
          <c:idx val="2"/>
          <c:order val="2"/>
          <c:tx>
            <c:strRef>
              <c:f>'v2'!$D$39</c:f>
              <c:strCache>
                <c:ptCount val="1"/>
                <c:pt idx="0">
                  <c:v>Tasarım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0360512116376196E-2"/>
                  <c:y val="-5.741855560823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8C-4D60-843A-50B4F14F0D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'v2'!$A$40:$A$42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'v2'!$D$40:$D$42</c:f>
              <c:numCache>
                <c:formatCode>#,##0.00</c:formatCode>
                <c:ptCount val="3"/>
                <c:pt idx="0">
                  <c:v>2178152</c:v>
                </c:pt>
                <c:pt idx="1">
                  <c:v>6157793</c:v>
                </c:pt>
                <c:pt idx="2">
                  <c:v>24882000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58C-4D60-843A-50B4F14F0D75}"/>
            </c:ext>
          </c:extLst>
        </c:ser>
        <c:ser>
          <c:idx val="3"/>
          <c:order val="3"/>
          <c:tx>
            <c:strRef>
              <c:f>'v2'!$E$39</c:f>
              <c:strCache>
                <c:ptCount val="1"/>
                <c:pt idx="0">
                  <c:v>Uluslararası Belgeler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5.1339934220043845E-3"/>
                  <c:y val="-4.3902359853280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58C-4D60-843A-50B4F14F0D75}"/>
                </c:ext>
              </c:extLst>
            </c:dLbl>
            <c:dLbl>
              <c:idx val="1"/>
              <c:layout>
                <c:manualLayout>
                  <c:x val="1.1894851619791161E-2"/>
                  <c:y val="-2.3628066220845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58C-4D60-843A-50B4F14F0D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'v2'!$A$40:$A$42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'v2'!$E$40:$E$42</c:f>
              <c:numCache>
                <c:formatCode>#,##0.00</c:formatCode>
                <c:ptCount val="3"/>
                <c:pt idx="0">
                  <c:v>615910</c:v>
                </c:pt>
                <c:pt idx="1">
                  <c:v>1071938</c:v>
                </c:pt>
                <c:pt idx="2">
                  <c:v>1177000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58C-4D60-843A-50B4F14F0D7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53113584"/>
        <c:axId val="453119816"/>
      </c:lineChart>
      <c:catAx>
        <c:axId val="45311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53119816"/>
        <c:crosses val="autoZero"/>
        <c:auto val="1"/>
        <c:lblAlgn val="ctr"/>
        <c:lblOffset val="100"/>
        <c:noMultiLvlLbl val="0"/>
      </c:catAx>
      <c:valAx>
        <c:axId val="45311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5311358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977088927097289E-2"/>
                <c:y val="0.1250270110806499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900" b="0" i="0" u="none" strike="noStrike" kern="1200" cap="all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tr-TR"/>
                    <a:t>Milyon,</a:t>
                  </a:r>
                  <a:r>
                    <a:rPr lang="tr-TR" baseline="0"/>
                    <a:t> TL </a:t>
                  </a:r>
                  <a:endParaRPr lang="tr-TR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148313847132731"/>
          <c:y val="0.21282052880744107"/>
          <c:w val="0.22452696253877352"/>
          <c:h val="0.743077930963932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Gelen</a:t>
            </a:r>
            <a:r>
              <a:rPr lang="tr-TR" baseline="0"/>
              <a:t> Dosyalar</a:t>
            </a:r>
            <a:endParaRPr lang="tr-T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7.3089331676649841E-2"/>
          <c:y val="8.7110498267790729E-2"/>
          <c:w val="0.80243965242980986"/>
          <c:h val="0.80969031238652311"/>
        </c:manualLayout>
      </c:layout>
      <c:areaChart>
        <c:grouping val="stacked"/>
        <c:varyColors val="0"/>
        <c:ser>
          <c:idx val="5"/>
          <c:order val="5"/>
          <c:tx>
            <c:strRef>
              <c:f>'12 Ay'!$H$18</c:f>
              <c:strCache>
                <c:ptCount val="1"/>
                <c:pt idx="0">
                  <c:v>Toplam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25400"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dLbls>
            <c:dLbl>
              <c:idx val="0"/>
              <c:layout>
                <c:manualLayout>
                  <c:x val="2.0804958610284034E-3"/>
                  <c:y val="-0.28668430414721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89-465C-B260-CDCEB203C9F3}"/>
                </c:ext>
              </c:extLst>
            </c:dLbl>
            <c:dLbl>
              <c:idx val="1"/>
              <c:layout>
                <c:manualLayout>
                  <c:x val="-1.4455980100313992E-2"/>
                  <c:y val="-0.298970774324953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89-465C-B260-CDCEB203C9F3}"/>
                </c:ext>
              </c:extLst>
            </c:dLbl>
            <c:dLbl>
              <c:idx val="2"/>
              <c:layout>
                <c:manualLayout>
                  <c:x val="-2.250338025928577E-2"/>
                  <c:y val="-0.41123875045390751"/>
                </c:manualLayout>
              </c:layout>
              <c:tx>
                <c:rich>
                  <a:bodyPr/>
                  <a:lstStyle/>
                  <a:p>
                    <a:fld id="{C76E8721-4956-4B6E-B08B-EED01CD9B8C2}" type="VALUE">
                      <a:rPr lang="en-US" b="1"/>
                      <a:pPr/>
                      <a:t>[DEĞER]</a:t>
                    </a:fld>
                    <a:endParaRPr lang="tr-T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189-465C-B260-CDCEB203C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 Ay'!$I$12:$L$12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'12 Ay'!$I$18:$L$18</c:f>
              <c:numCache>
                <c:formatCode>#,##0</c:formatCode>
                <c:ptCount val="3"/>
                <c:pt idx="0">
                  <c:v>3308</c:v>
                </c:pt>
                <c:pt idx="1">
                  <c:v>3450</c:v>
                </c:pt>
                <c:pt idx="2">
                  <c:v>4506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89-465C-B260-CDCEB203C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5382056"/>
        <c:axId val="495383040"/>
      </c:areaChar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95382056"/>
        <c:axId val="49538304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'12 Ay'!$H$13</c15:sqref>
                        </c15:formulaRef>
                      </c:ext>
                    </c:extLst>
                    <c:strCache>
                      <c:ptCount val="1"/>
                      <c:pt idx="0">
                        <c:v>Turquality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9800000"/>
                    </a:lightRig>
                  </a:scene3d>
                  <a:sp3d prstMaterial="flat">
                    <a:bevelT w="25400" h="3175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r-T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'12 Ay'!$I$12:$L$12</c15:sqref>
                        </c15:formulaRef>
                      </c:ext>
                    </c:extLst>
                    <c:strCache>
                      <c:ptCount val="3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'12 Ay'!$I$13:$L$13</c15:sqref>
                        </c15:formulaRef>
                      </c:ext>
                    </c:extLst>
                    <c:numCache>
                      <c:formatCode>#,##0</c:formatCode>
                      <c:ptCount val="3"/>
                      <c:pt idx="0">
                        <c:v>10246</c:v>
                      </c:pt>
                      <c:pt idx="1">
                        <c:v>9956</c:v>
                      </c:pt>
                      <c:pt idx="2">
                        <c:v>6570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0-7189-465C-B260-CDCEB203C9F3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1"/>
          <c:order val="1"/>
          <c:tx>
            <c:strRef>
              <c:f>'12 Ay'!$H$14</c:f>
              <c:strCache>
                <c:ptCount val="1"/>
                <c:pt idx="0">
                  <c:v>Fuar Teşvikleri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marker>
          <c:dLbls>
            <c:dLbl>
              <c:idx val="0"/>
              <c:layout>
                <c:manualLayout>
                  <c:x val="-3.7999653944094593E-17"/>
                  <c:y val="-2.8668430414721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89-465C-B260-CDCEB203C9F3}"/>
                </c:ext>
              </c:extLst>
            </c:dLbl>
            <c:dLbl>
              <c:idx val="1"/>
              <c:layout>
                <c:manualLayout>
                  <c:x val="-1.4509126387384209E-2"/>
                  <c:y val="-4.9145880710951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89-465C-B260-CDCEB203C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 Ay'!$I$12:$L$12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'12 Ay'!$I$14:$L$14</c:f>
              <c:numCache>
                <c:formatCode>#,##0</c:formatCode>
                <c:ptCount val="3"/>
                <c:pt idx="0">
                  <c:v>1742</c:v>
                </c:pt>
                <c:pt idx="1">
                  <c:v>1802</c:v>
                </c:pt>
                <c:pt idx="2">
                  <c:v>2236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189-465C-B260-CDCEB203C9F3}"/>
            </c:ext>
          </c:extLst>
        </c:ser>
        <c:ser>
          <c:idx val="2"/>
          <c:order val="2"/>
          <c:tx>
            <c:strRef>
              <c:f>'12 Ay'!$H$15</c:f>
              <c:strCache>
                <c:ptCount val="1"/>
                <c:pt idx="0">
                  <c:v>Yurt Dışı Birim Marka Tanıtım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marker>
          <c:dLbls>
            <c:dLbl>
              <c:idx val="0"/>
              <c:layout>
                <c:manualLayout>
                  <c:x val="1.4509126387384209E-2"/>
                  <c:y val="-2.0477450296229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89-465C-B260-CDCEB203C9F3}"/>
                </c:ext>
              </c:extLst>
            </c:dLbl>
            <c:dLbl>
              <c:idx val="1"/>
              <c:layout>
                <c:manualLayout>
                  <c:x val="4.1454646821097738E-3"/>
                  <c:y val="-3.6859410533213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89-465C-B260-CDCEB203C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 Ay'!$I$12:$L$12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'12 Ay'!$I$15:$L$15</c:f>
              <c:numCache>
                <c:formatCode>#,##0</c:formatCode>
                <c:ptCount val="3"/>
                <c:pt idx="0">
                  <c:v>1337</c:v>
                </c:pt>
                <c:pt idx="1">
                  <c:v>1236</c:v>
                </c:pt>
                <c:pt idx="2">
                  <c:v>1365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189-465C-B260-CDCEB203C9F3}"/>
            </c:ext>
          </c:extLst>
        </c:ser>
        <c:ser>
          <c:idx val="3"/>
          <c:order val="3"/>
          <c:tx>
            <c:strRef>
              <c:f>'12 Ay'!$H$16</c:f>
              <c:strCache>
                <c:ptCount val="1"/>
                <c:pt idx="0">
                  <c:v>Tasarım</c:v>
                </c:pt>
              </c:strCache>
            </c:strRef>
          </c:tx>
          <c:spPr>
            <a:ln w="34925" cap="rnd">
              <a:solidFill>
                <a:schemeClr val="accent6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>
                    <a:lumMod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marker>
          <c:dLbls>
            <c:dLbl>
              <c:idx val="0"/>
              <c:layout>
                <c:manualLayout>
                  <c:x val="3.5236449797933077E-2"/>
                  <c:y val="-2.8668430414721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189-465C-B260-CDCEB203C9F3}"/>
                </c:ext>
              </c:extLst>
            </c:dLbl>
            <c:dLbl>
              <c:idx val="1"/>
              <c:layout>
                <c:manualLayout>
                  <c:x val="-4.7645067895445092E-2"/>
                  <c:y val="-4.5050390651705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189-465C-B260-CDCEB203C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 Ay'!$I$12:$L$12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'12 Ay'!$I$16:$L$16</c:f>
              <c:numCache>
                <c:formatCode>#,##0</c:formatCode>
                <c:ptCount val="3"/>
                <c:pt idx="0">
                  <c:v>87</c:v>
                </c:pt>
                <c:pt idx="1">
                  <c:v>280</c:v>
                </c:pt>
                <c:pt idx="2">
                  <c:v>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189-465C-B260-CDCEB203C9F3}"/>
            </c:ext>
          </c:extLst>
        </c:ser>
        <c:ser>
          <c:idx val="4"/>
          <c:order val="4"/>
          <c:tx>
            <c:strRef>
              <c:f>'12 Ay'!$H$17</c:f>
              <c:strCache>
                <c:ptCount val="1"/>
                <c:pt idx="0">
                  <c:v>Uluslararası Belgeler</c:v>
                </c:pt>
              </c:strCache>
            </c:strRef>
          </c:tx>
          <c:spPr>
            <a:ln w="34925" cap="rnd">
              <a:solidFill>
                <a:schemeClr val="accent5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>
                    <a:lumMod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marker>
          <c:dLbls>
            <c:dLbl>
              <c:idx val="0"/>
              <c:layout>
                <c:manualLayout>
                  <c:x val="-3.7999653944094593E-17"/>
                  <c:y val="-6.962333100718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189-465C-B260-CDCEB203C9F3}"/>
                </c:ext>
              </c:extLst>
            </c:dLbl>
            <c:dLbl>
              <c:idx val="1"/>
              <c:layout>
                <c:manualLayout>
                  <c:x val="-6.2290910573747091E-3"/>
                  <c:y val="-4.5050390651705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189-465C-B260-CDCEB203C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 Ay'!$I$12:$L$12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'12 Ay'!$I$17:$L$17</c:f>
              <c:numCache>
                <c:formatCode>#,##0</c:formatCode>
                <c:ptCount val="3"/>
                <c:pt idx="0">
                  <c:v>142</c:v>
                </c:pt>
                <c:pt idx="1">
                  <c:v>132</c:v>
                </c:pt>
                <c:pt idx="2">
                  <c:v>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189-465C-B260-CDCEB203C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5382056"/>
        <c:axId val="495383040"/>
      </c:lineChart>
      <c:catAx>
        <c:axId val="495382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95383040"/>
        <c:crosses val="autoZero"/>
        <c:auto val="1"/>
        <c:lblAlgn val="ctr"/>
        <c:lblOffset val="100"/>
        <c:noMultiLvlLbl val="0"/>
      </c:catAx>
      <c:valAx>
        <c:axId val="49538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95382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9995029030462"/>
          <c:y val="0.1885306154495402"/>
          <c:w val="0.21711842837827089"/>
          <c:h val="0.736918384972471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dirty="0"/>
              <a:t>Sonuçlandırılan Dosya Sayıları: 2015, 2016,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2.4256178213448536E-2"/>
          <c:y val="9.2460395385456765E-2"/>
          <c:w val="0.79305800845417773"/>
          <c:h val="0.85592445025197916"/>
        </c:manualLayout>
      </c:layout>
      <c:areaChart>
        <c:grouping val="standard"/>
        <c:varyColors val="0"/>
        <c:ser>
          <c:idx val="0"/>
          <c:order val="4"/>
          <c:tx>
            <c:strRef>
              <c:f>'v2'!$F$57</c:f>
              <c:strCache>
                <c:ptCount val="1"/>
                <c:pt idx="0">
                  <c:v>Toplam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8486169857138843E-2"/>
                  <c:y val="-0.25727812790198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80-44F9-AC70-9406C299FFF5}"/>
                </c:ext>
              </c:extLst>
            </c:dLbl>
            <c:dLbl>
              <c:idx val="1"/>
              <c:layout>
                <c:manualLayout>
                  <c:x val="-2.342448431539889E-2"/>
                  <c:y val="-0.288465844231637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80-44F9-AC70-9406C299FFF5}"/>
                </c:ext>
              </c:extLst>
            </c:dLbl>
            <c:dLbl>
              <c:idx val="2"/>
              <c:layout>
                <c:manualLayout>
                  <c:x val="2.9157270576191396E-2"/>
                  <c:y val="-0.39956775362185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80-44F9-AC70-9406C299FFF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'v2'!$F$58:$F$60</c:f>
              <c:numCache>
                <c:formatCode>0</c:formatCode>
                <c:ptCount val="3"/>
                <c:pt idx="0">
                  <c:v>3147</c:v>
                </c:pt>
                <c:pt idx="1">
                  <c:v>3657</c:v>
                </c:pt>
                <c:pt idx="2">
                  <c:v>5311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80-44F9-AC70-9406C299F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0754720"/>
        <c:axId val="450749144"/>
      </c:areaChart>
      <c:lineChart>
        <c:grouping val="standard"/>
        <c:varyColors val="0"/>
        <c:ser>
          <c:idx val="2"/>
          <c:order val="0"/>
          <c:tx>
            <c:strRef>
              <c:f>'v2'!$B$57</c:f>
              <c:strCache>
                <c:ptCount val="1"/>
                <c:pt idx="0">
                  <c:v>Fuar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854357135291484E-17"/>
                  <c:y val="9.38458548581477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280-44F9-AC70-9406C299FFF5}"/>
                </c:ext>
              </c:extLst>
            </c:dLbl>
            <c:dLbl>
              <c:idx val="1"/>
              <c:layout>
                <c:manualLayout>
                  <c:x val="-1.0409294270339207E-2"/>
                  <c:y val="2.81537564574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80-44F9-AC70-9406C299FFF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'v2'!$B$58:$B$60</c:f>
              <c:numCache>
                <c:formatCode>0</c:formatCode>
                <c:ptCount val="3"/>
                <c:pt idx="0">
                  <c:v>1411</c:v>
                </c:pt>
                <c:pt idx="1">
                  <c:v>2237</c:v>
                </c:pt>
                <c:pt idx="2">
                  <c:v>2936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280-44F9-AC70-9406C299FFF5}"/>
            </c:ext>
          </c:extLst>
        </c:ser>
        <c:ser>
          <c:idx val="3"/>
          <c:order val="1"/>
          <c:tx>
            <c:strRef>
              <c:f>'v2'!$C$57</c:f>
              <c:strCache>
                <c:ptCount val="1"/>
                <c:pt idx="0">
                  <c:v>Y.dışı Birim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8069707027544301E-3"/>
                  <c:y val="-4.2230634686166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80-44F9-AC70-9406C299FFF5}"/>
                </c:ext>
              </c:extLst>
            </c:dLbl>
            <c:dLbl>
              <c:idx val="1"/>
              <c:layout>
                <c:manualLayout>
                  <c:x val="-5.2046471351696036E-3"/>
                  <c:y val="1.876917097162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280-44F9-AC70-9406C299FFF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'v2'!$C$58:$C$60</c:f>
              <c:numCache>
                <c:formatCode>0</c:formatCode>
                <c:ptCount val="3"/>
                <c:pt idx="0">
                  <c:v>1506</c:v>
                </c:pt>
                <c:pt idx="1">
                  <c:v>1054</c:v>
                </c:pt>
                <c:pt idx="2">
                  <c:v>1700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280-44F9-AC70-9406C299FFF5}"/>
            </c:ext>
          </c:extLst>
        </c:ser>
        <c:ser>
          <c:idx val="4"/>
          <c:order val="2"/>
          <c:tx>
            <c:strRef>
              <c:f>'v2'!$D$57</c:f>
              <c:strCache>
                <c:ptCount val="1"/>
                <c:pt idx="0">
                  <c:v>Tasarım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7.8069707027544058E-3"/>
                  <c:y val="-2.3461463714537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280-44F9-AC70-9406C299FF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'v2'!$D$58:$D$60</c:f>
              <c:numCache>
                <c:formatCode>0</c:formatCode>
                <c:ptCount val="3"/>
                <c:pt idx="0">
                  <c:v>108</c:v>
                </c:pt>
                <c:pt idx="1">
                  <c:v>163</c:v>
                </c:pt>
                <c:pt idx="2">
                  <c:v>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280-44F9-AC70-9406C299FFF5}"/>
            </c:ext>
          </c:extLst>
        </c:ser>
        <c:ser>
          <c:idx val="5"/>
          <c:order val="3"/>
          <c:tx>
            <c:strRef>
              <c:f>'v2'!$E$57</c:f>
              <c:strCache>
                <c:ptCount val="1"/>
                <c:pt idx="0">
                  <c:v>Diğer Destekler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854357135291484E-17"/>
                  <c:y val="-5.630751291488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280-44F9-AC70-9406C299FFF5}"/>
                </c:ext>
              </c:extLst>
            </c:dLbl>
            <c:dLbl>
              <c:idx val="1"/>
              <c:layout>
                <c:manualLayout>
                  <c:x val="-1.3011617837924105E-2"/>
                  <c:y val="-4.2230634686166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280-44F9-AC70-9406C299FFF5}"/>
                </c:ext>
              </c:extLst>
            </c:dLbl>
            <c:dLbl>
              <c:idx val="2"/>
              <c:layout>
                <c:manualLayout>
                  <c:x val="-2.6023235675848018E-3"/>
                  <c:y val="-1.720487463848061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280-44F9-AC70-9406C299FF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'v2'!$E$58:$E$60</c:f>
              <c:numCache>
                <c:formatCode>0</c:formatCode>
                <c:ptCount val="3"/>
                <c:pt idx="0">
                  <c:v>122</c:v>
                </c:pt>
                <c:pt idx="1">
                  <c:v>203</c:v>
                </c:pt>
                <c:pt idx="2">
                  <c:v>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280-44F9-AC70-9406C299FF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50754720"/>
        <c:axId val="450749144"/>
      </c:lineChart>
      <c:catAx>
        <c:axId val="450754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0749144"/>
        <c:crosses val="autoZero"/>
        <c:auto val="1"/>
        <c:lblAlgn val="ctr"/>
        <c:lblOffset val="100"/>
        <c:noMultiLvlLbl val="0"/>
      </c:catAx>
      <c:valAx>
        <c:axId val="4507491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crossAx val="45075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89976920945065"/>
          <c:y val="0.21002194493231993"/>
          <c:w val="0.17772640522399036"/>
          <c:h val="0.73542729688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Bekleyen</a:t>
            </a:r>
            <a:r>
              <a:rPr lang="tr-TR" baseline="0"/>
              <a:t> Dosyalar</a:t>
            </a:r>
            <a:endParaRPr lang="tr-T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7.3089331676649841E-2"/>
          <c:y val="0.16189472204199198"/>
          <c:w val="0.72794475001798498"/>
          <c:h val="0.7349060230147193"/>
        </c:manualLayout>
      </c:layout>
      <c:areaChart>
        <c:grouping val="stacked"/>
        <c:varyColors val="0"/>
        <c:ser>
          <c:idx val="5"/>
          <c:order val="5"/>
          <c:tx>
            <c:strRef>
              <c:f>'12 Ay'!$B$18</c:f>
              <c:strCache>
                <c:ptCount val="1"/>
                <c:pt idx="0">
                  <c:v>Toplam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dLbls>
            <c:dLbl>
              <c:idx val="0"/>
              <c:layout>
                <c:manualLayout>
                  <c:x val="2.9165623670282134E-2"/>
                  <c:y val="-0.376785085450626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62-403E-B985-7B4ACB373B9E}"/>
                </c:ext>
              </c:extLst>
            </c:dLbl>
            <c:dLbl>
              <c:idx val="1"/>
              <c:layout>
                <c:manualLayout>
                  <c:x val="1.8749329502324153E-2"/>
                  <c:y val="-0.339925674917412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62-403E-B985-7B4ACB373B9E}"/>
                </c:ext>
              </c:extLst>
            </c:dLbl>
            <c:dLbl>
              <c:idx val="2"/>
              <c:layout>
                <c:manualLayout>
                  <c:x val="-4.1665176671831618E-3"/>
                  <c:y val="-0.266206853850986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62-403E-B985-7B4ACB373B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 Ay'!$C$12:$F$12</c:f>
              <c:strCache>
                <c:ptCount val="3"/>
                <c:pt idx="0">
                  <c:v>Ocak 16</c:v>
                </c:pt>
                <c:pt idx="1">
                  <c:v>Ocak 17</c:v>
                </c:pt>
                <c:pt idx="2">
                  <c:v>Ocak 18</c:v>
                </c:pt>
              </c:strCache>
            </c:strRef>
          </c:cat>
          <c:val>
            <c:numRef>
              <c:f>'12 Ay'!$C$18:$F$18</c:f>
              <c:numCache>
                <c:formatCode>#,##0</c:formatCode>
                <c:ptCount val="3"/>
                <c:pt idx="0">
                  <c:v>2265</c:v>
                </c:pt>
                <c:pt idx="1">
                  <c:v>2115</c:v>
                </c:pt>
                <c:pt idx="2">
                  <c:v>1347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62-403E-B985-7B4ACB373B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495382056"/>
        <c:axId val="495383040"/>
      </c:areaChar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495382056"/>
        <c:axId val="49538304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'12 Ay'!$B$13</c15:sqref>
                        </c15:formulaRef>
                      </c:ext>
                    </c:extLst>
                    <c:strCache>
                      <c:ptCount val="1"/>
                      <c:pt idx="0">
                        <c:v>Turquality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6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6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6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9800000"/>
                    </a:lightRig>
                  </a:scene3d>
                  <a:sp3d prstMaterial="flat">
                    <a:bevelT w="25400" h="31750"/>
                  </a:sp3d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r-T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'12 Ay'!$C$12:$F$12</c15:sqref>
                        </c15:formulaRef>
                      </c:ext>
                    </c:extLst>
                    <c:strCache>
                      <c:ptCount val="3"/>
                      <c:pt idx="0">
                        <c:v>Ocak 16</c:v>
                      </c:pt>
                      <c:pt idx="1">
                        <c:v>Ocak 17</c:v>
                      </c:pt>
                      <c:pt idx="2">
                        <c:v>Ocak 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'12 Ay'!$C$13:$F$13</c15:sqref>
                        </c15:formulaRef>
                      </c:ext>
                    </c:extLst>
                    <c:numCache>
                      <c:formatCode>#,##0</c:formatCode>
                      <c:ptCount val="3"/>
                      <c:pt idx="0">
                        <c:v>9943</c:v>
                      </c:pt>
                      <c:pt idx="1">
                        <c:v>3987</c:v>
                      </c:pt>
                      <c:pt idx="2">
                        <c:v>2205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2-E562-403E-B985-7B4ACB373B9E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1"/>
          <c:order val="1"/>
          <c:tx>
            <c:strRef>
              <c:f>'12 Ay'!$B$14</c:f>
              <c:strCache>
                <c:ptCount val="1"/>
                <c:pt idx="0">
                  <c:v>Fuar 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marker>
          <c:dLbls>
            <c:dLbl>
              <c:idx val="0"/>
              <c:layout>
                <c:manualLayout>
                  <c:x val="0"/>
                  <c:y val="-2.4572940355475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62-403E-B985-7B4ACB373B9E}"/>
                </c:ext>
              </c:extLst>
            </c:dLbl>
            <c:dLbl>
              <c:idx val="1"/>
              <c:layout>
                <c:manualLayout>
                  <c:x val="6.2497765007747423E-3"/>
                  <c:y val="-1.6381960236983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62-403E-B985-7B4ACB373B9E}"/>
                </c:ext>
              </c:extLst>
            </c:dLbl>
            <c:dLbl>
              <c:idx val="2"/>
              <c:layout>
                <c:manualLayout>
                  <c:x val="-1.5300039339442662E-16"/>
                  <c:y val="-4.09549005924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62-403E-B985-7B4ACB373B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 Ay'!$C$12:$F$12</c:f>
              <c:strCache>
                <c:ptCount val="3"/>
                <c:pt idx="0">
                  <c:v>Ocak 16</c:v>
                </c:pt>
                <c:pt idx="1">
                  <c:v>Ocak 17</c:v>
                </c:pt>
                <c:pt idx="2">
                  <c:v>Ocak 18</c:v>
                </c:pt>
              </c:strCache>
            </c:strRef>
          </c:cat>
          <c:val>
            <c:numRef>
              <c:f>'12 Ay'!$C$14:$F$14</c:f>
              <c:numCache>
                <c:formatCode>#,##0</c:formatCode>
                <c:ptCount val="3"/>
                <c:pt idx="0">
                  <c:v>1314</c:v>
                </c:pt>
                <c:pt idx="1">
                  <c:v>1037</c:v>
                </c:pt>
                <c:pt idx="2">
                  <c:v>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562-403E-B985-7B4ACB373B9E}"/>
            </c:ext>
          </c:extLst>
        </c:ser>
        <c:ser>
          <c:idx val="2"/>
          <c:order val="2"/>
          <c:tx>
            <c:strRef>
              <c:f>'12 Ay'!$B$15</c:f>
              <c:strCache>
                <c:ptCount val="1"/>
                <c:pt idx="0">
                  <c:v>Yurt Dışı Birim Marka Tanıtım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marker>
          <c:dLbls>
            <c:dLbl>
              <c:idx val="0"/>
              <c:layout>
                <c:manualLayout>
                  <c:x val="-4.1665176671832E-3"/>
                  <c:y val="-3.2763920473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62-403E-B985-7B4ACB373B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 Ay'!$C$12:$F$12</c:f>
              <c:strCache>
                <c:ptCount val="3"/>
                <c:pt idx="0">
                  <c:v>Ocak 16</c:v>
                </c:pt>
                <c:pt idx="1">
                  <c:v>Ocak 17</c:v>
                </c:pt>
                <c:pt idx="2">
                  <c:v>Ocak 18</c:v>
                </c:pt>
              </c:strCache>
            </c:strRef>
          </c:cat>
          <c:val>
            <c:numRef>
              <c:f>'12 Ay'!$C$15:$F$15</c:f>
              <c:numCache>
                <c:formatCode>#,##0</c:formatCode>
                <c:ptCount val="3"/>
                <c:pt idx="0">
                  <c:v>762</c:v>
                </c:pt>
                <c:pt idx="1">
                  <c:v>830</c:v>
                </c:pt>
                <c:pt idx="2">
                  <c:v>538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562-403E-B985-7B4ACB373B9E}"/>
            </c:ext>
          </c:extLst>
        </c:ser>
        <c:ser>
          <c:idx val="3"/>
          <c:order val="3"/>
          <c:tx>
            <c:strRef>
              <c:f>'12 Ay'!$B$16</c:f>
              <c:strCache>
                <c:ptCount val="1"/>
                <c:pt idx="0">
                  <c:v>Tasarım</c:v>
                </c:pt>
              </c:strCache>
            </c:strRef>
          </c:tx>
          <c:spPr>
            <a:ln w="34925" cap="rnd">
              <a:solidFill>
                <a:schemeClr val="accent6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>
                    <a:lumMod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marker>
          <c:dLbls>
            <c:dLbl>
              <c:idx val="0"/>
              <c:layout>
                <c:manualLayout>
                  <c:x val="0"/>
                  <c:y val="-2.8668430414721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62-403E-B985-7B4ACB373B9E}"/>
                </c:ext>
              </c:extLst>
            </c:dLbl>
            <c:dLbl>
              <c:idx val="1"/>
              <c:layout>
                <c:manualLayout>
                  <c:x val="-5.4246220671391517E-2"/>
                  <c:y val="-4.0954900592459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62-403E-B985-7B4ACB373B9E}"/>
                </c:ext>
              </c:extLst>
            </c:dLbl>
            <c:dLbl>
              <c:idx val="2"/>
              <c:layout>
                <c:manualLayout>
                  <c:x val="-6.2591793082374739E-3"/>
                  <c:y val="2.8668430414721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62-403E-B985-7B4ACB373B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 Ay'!$C$12:$F$12</c:f>
              <c:strCache>
                <c:ptCount val="3"/>
                <c:pt idx="0">
                  <c:v>Ocak 16</c:v>
                </c:pt>
                <c:pt idx="1">
                  <c:v>Ocak 17</c:v>
                </c:pt>
                <c:pt idx="2">
                  <c:v>Ocak 18</c:v>
                </c:pt>
              </c:strCache>
            </c:strRef>
          </c:cat>
          <c:val>
            <c:numRef>
              <c:f>'12 Ay'!$C$16:$F$16</c:f>
              <c:numCache>
                <c:formatCode>#,##0</c:formatCode>
                <c:ptCount val="3"/>
                <c:pt idx="0">
                  <c:v>10</c:v>
                </c:pt>
                <c:pt idx="1">
                  <c:v>124</c:v>
                </c:pt>
                <c:pt idx="2">
                  <c:v>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562-403E-B985-7B4ACB373B9E}"/>
            </c:ext>
          </c:extLst>
        </c:ser>
        <c:ser>
          <c:idx val="4"/>
          <c:order val="4"/>
          <c:tx>
            <c:strRef>
              <c:f>'12 Ay'!$B$17</c:f>
              <c:strCache>
                <c:ptCount val="1"/>
                <c:pt idx="0">
                  <c:v>Uluslararası Belgeler</c:v>
                </c:pt>
              </c:strCache>
            </c:strRef>
          </c:tx>
          <c:spPr>
            <a:ln w="34925" cap="rnd">
              <a:solidFill>
                <a:schemeClr val="accent5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>
                    <a:lumMod val="60000"/>
                  </a:schemeClr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marker>
          <c:dLbls>
            <c:dLbl>
              <c:idx val="0"/>
              <c:layout>
                <c:manualLayout>
                  <c:x val="-4.1727862054916492E-3"/>
                  <c:y val="-4.5050390651705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562-403E-B985-7B4ACB373B9E}"/>
                </c:ext>
              </c:extLst>
            </c:dLbl>
            <c:dLbl>
              <c:idx val="1"/>
              <c:layout>
                <c:manualLayout>
                  <c:x val="-6.2591793082374739E-3"/>
                  <c:y val="-4.0954900592459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62-403E-B985-7B4ACB373B9E}"/>
                </c:ext>
              </c:extLst>
            </c:dLbl>
            <c:dLbl>
              <c:idx val="2"/>
              <c:layout>
                <c:manualLayout>
                  <c:x val="-4.1727862054917256E-3"/>
                  <c:y val="4.09549005924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562-403E-B985-7B4ACB373B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 Ay'!$C$12:$F$12</c:f>
              <c:strCache>
                <c:ptCount val="3"/>
                <c:pt idx="0">
                  <c:v>Ocak 16</c:v>
                </c:pt>
                <c:pt idx="1">
                  <c:v>Ocak 17</c:v>
                </c:pt>
                <c:pt idx="2">
                  <c:v>Ocak 18</c:v>
                </c:pt>
              </c:strCache>
            </c:strRef>
          </c:cat>
          <c:val>
            <c:numRef>
              <c:f>'12 Ay'!$C$17:$F$17</c:f>
              <c:numCache>
                <c:formatCode>#,##0</c:formatCode>
                <c:ptCount val="3"/>
                <c:pt idx="0">
                  <c:v>179</c:v>
                </c:pt>
                <c:pt idx="1">
                  <c:v>124</c:v>
                </c:pt>
                <c:pt idx="2">
                  <c:v>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562-403E-B985-7B4ACB373B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95382056"/>
        <c:axId val="495383040"/>
      </c:lineChart>
      <c:catAx>
        <c:axId val="495382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95383040"/>
        <c:crosses val="autoZero"/>
        <c:auto val="1"/>
        <c:lblAlgn val="ctr"/>
        <c:lblOffset val="100"/>
        <c:noMultiLvlLbl val="1"/>
      </c:catAx>
      <c:valAx>
        <c:axId val="49538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95382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748886502823507"/>
          <c:y val="0.50809751152815419"/>
          <c:w val="0.18883428357656434"/>
          <c:h val="0.42337370347104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Ortalama</a:t>
            </a:r>
            <a:r>
              <a:rPr lang="tr-TR" baseline="0"/>
              <a:t> İnceleme Süresi, Gün - 2017</a:t>
            </a:r>
            <a:endParaRPr lang="tr-T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7.9247594050743664E-2"/>
          <c:y val="0.11128360179240723"/>
          <c:w val="0.89019685039370078"/>
          <c:h val="0.66072461979594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Sayfa2!$B$51</c:f>
              <c:strCache>
                <c:ptCount val="1"/>
                <c:pt idx="0">
                  <c:v>2008-2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Sayfa2!$C$50:$O$50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Sayfa2!$C$51:$O$51</c:f>
              <c:numCache>
                <c:formatCode>#,##0.00</c:formatCode>
                <c:ptCount val="12"/>
                <c:pt idx="0">
                  <c:v>136.76470588235293</c:v>
                </c:pt>
                <c:pt idx="1">
                  <c:v>144.73529411764707</c:v>
                </c:pt>
                <c:pt idx="2">
                  <c:v>111.9375</c:v>
                </c:pt>
                <c:pt idx="3">
                  <c:v>194</c:v>
                </c:pt>
                <c:pt idx="4">
                  <c:v>193.21052631578948</c:v>
                </c:pt>
                <c:pt idx="5">
                  <c:v>150.06666666666666</c:v>
                </c:pt>
                <c:pt idx="6">
                  <c:v>121.58333333333333</c:v>
                </c:pt>
                <c:pt idx="7">
                  <c:v>116.33333333333333</c:v>
                </c:pt>
                <c:pt idx="8">
                  <c:v>74.242424242424249</c:v>
                </c:pt>
                <c:pt idx="9">
                  <c:v>41</c:v>
                </c:pt>
                <c:pt idx="10">
                  <c:v>28.344827586206897</c:v>
                </c:pt>
                <c:pt idx="11">
                  <c:v>22.128205128205128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83-44E4-AE50-E708DCD2D83F}"/>
            </c:ext>
          </c:extLst>
        </c:ser>
        <c:ser>
          <c:idx val="1"/>
          <c:order val="1"/>
          <c:tx>
            <c:strRef>
              <c:f>Sayfa2!$B$52</c:f>
              <c:strCache>
                <c:ptCount val="1"/>
                <c:pt idx="0">
                  <c:v>2010-6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Sayfa2!$C$50:$O$50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Sayfa2!$C$52:$O$52</c:f>
              <c:numCache>
                <c:formatCode>#,##0.00</c:formatCode>
                <c:ptCount val="12"/>
                <c:pt idx="0">
                  <c:v>238.33823529411765</c:v>
                </c:pt>
                <c:pt idx="1">
                  <c:v>163.68421052631578</c:v>
                </c:pt>
                <c:pt idx="2">
                  <c:v>157.03149606299212</c:v>
                </c:pt>
                <c:pt idx="3">
                  <c:v>152.14705882352942</c:v>
                </c:pt>
                <c:pt idx="4">
                  <c:v>99.22</c:v>
                </c:pt>
                <c:pt idx="5">
                  <c:v>105.4201680672269</c:v>
                </c:pt>
                <c:pt idx="6">
                  <c:v>100.82417582417582</c:v>
                </c:pt>
                <c:pt idx="7">
                  <c:v>84.74545454545455</c:v>
                </c:pt>
                <c:pt idx="8">
                  <c:v>64.884615384615387</c:v>
                </c:pt>
                <c:pt idx="9">
                  <c:v>49.734177215189874</c:v>
                </c:pt>
                <c:pt idx="10">
                  <c:v>41.614035087719301</c:v>
                </c:pt>
                <c:pt idx="1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83-44E4-AE50-E708DCD2D83F}"/>
            </c:ext>
          </c:extLst>
        </c:ser>
        <c:ser>
          <c:idx val="2"/>
          <c:order val="2"/>
          <c:tx>
            <c:strRef>
              <c:f>Sayfa2!$B$53</c:f>
              <c:strCache>
                <c:ptCount val="1"/>
                <c:pt idx="0">
                  <c:v>2014-8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Sayfa2!$C$50:$O$50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Sayfa2!$C$53:$O$53</c:f>
              <c:numCache>
                <c:formatCode>#,##0.00</c:formatCode>
                <c:ptCount val="12"/>
                <c:pt idx="0">
                  <c:v>181.75</c:v>
                </c:pt>
                <c:pt idx="1">
                  <c:v>231.6</c:v>
                </c:pt>
                <c:pt idx="2">
                  <c:v>122.25</c:v>
                </c:pt>
                <c:pt idx="3">
                  <c:v>169.16666666666666</c:v>
                </c:pt>
                <c:pt idx="4">
                  <c:v>130.22222222222223</c:v>
                </c:pt>
                <c:pt idx="5">
                  <c:v>84.833333333333329</c:v>
                </c:pt>
                <c:pt idx="7">
                  <c:v>102.91666666666667</c:v>
                </c:pt>
                <c:pt idx="8">
                  <c:v>78.5</c:v>
                </c:pt>
                <c:pt idx="9">
                  <c:v>55</c:v>
                </c:pt>
                <c:pt idx="10">
                  <c:v>18.833333333333332</c:v>
                </c:pt>
                <c:pt idx="11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83-44E4-AE50-E708DCD2D83F}"/>
            </c:ext>
          </c:extLst>
        </c:ser>
        <c:ser>
          <c:idx val="3"/>
          <c:order val="3"/>
          <c:tx>
            <c:strRef>
              <c:f>Sayfa2!$B$54</c:f>
              <c:strCache>
                <c:ptCount val="1"/>
                <c:pt idx="0">
                  <c:v>2016-6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Sayfa2!$C$50:$O$50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Sayfa2!$C$54:$O$54</c:f>
              <c:numCache>
                <c:formatCode>General</c:formatCode>
                <c:ptCount val="12"/>
                <c:pt idx="5" formatCode="#,##0.00">
                  <c:v>114.66666666666667</c:v>
                </c:pt>
                <c:pt idx="6" formatCode="#,##0.00">
                  <c:v>107</c:v>
                </c:pt>
                <c:pt idx="7" formatCode="#,##0.00">
                  <c:v>89.884615384615387</c:v>
                </c:pt>
                <c:pt idx="8" formatCode="#,##0.00">
                  <c:v>74.769230769230774</c:v>
                </c:pt>
                <c:pt idx="9" formatCode="#,##0.00">
                  <c:v>50.418604651162788</c:v>
                </c:pt>
                <c:pt idx="10" formatCode="#,##0.00">
                  <c:v>30.181818181818183</c:v>
                </c:pt>
                <c:pt idx="11" formatCode="#,##0.0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83-44E4-AE50-E708DCD2D83F}"/>
            </c:ext>
          </c:extLst>
        </c:ser>
        <c:ser>
          <c:idx val="4"/>
          <c:order val="4"/>
          <c:tx>
            <c:strRef>
              <c:f>Sayfa2!$B$55</c:f>
              <c:strCache>
                <c:ptCount val="1"/>
                <c:pt idx="0">
                  <c:v>2009-5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Sayfa2!$C$50:$O$50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Sayfa2!$C$55:$O$55</c:f>
              <c:numCache>
                <c:formatCode>#,##0.00</c:formatCode>
                <c:ptCount val="12"/>
                <c:pt idx="0">
                  <c:v>171.72</c:v>
                </c:pt>
                <c:pt idx="1">
                  <c:v>118.0575221238938</c:v>
                </c:pt>
                <c:pt idx="2">
                  <c:v>127.56923076923077</c:v>
                </c:pt>
                <c:pt idx="3">
                  <c:v>146.6178861788618</c:v>
                </c:pt>
                <c:pt idx="4">
                  <c:v>118.42307692307692</c:v>
                </c:pt>
                <c:pt idx="5">
                  <c:v>129.58585858585857</c:v>
                </c:pt>
                <c:pt idx="6">
                  <c:v>94.882352941176464</c:v>
                </c:pt>
                <c:pt idx="7">
                  <c:v>93.882352941176464</c:v>
                </c:pt>
                <c:pt idx="8">
                  <c:v>53.714285714285715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83-44E4-AE50-E708DCD2D83F}"/>
            </c:ext>
          </c:extLst>
        </c:ser>
        <c:ser>
          <c:idx val="5"/>
          <c:order val="5"/>
          <c:tx>
            <c:strRef>
              <c:f>Sayfa2!$B$56</c:f>
              <c:strCache>
                <c:ptCount val="1"/>
                <c:pt idx="0">
                  <c:v>2014-4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Sayfa2!$C$50:$O$50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Sayfa2!$C$56:$O$56</c:f>
              <c:numCache>
                <c:formatCode>General</c:formatCode>
                <c:ptCount val="12"/>
                <c:pt idx="3" formatCode="#,##0.00">
                  <c:v>209.16666666666666</c:v>
                </c:pt>
                <c:pt idx="6" formatCode="#,##0.00">
                  <c:v>147.71111111111111</c:v>
                </c:pt>
                <c:pt idx="7" formatCode="#,##0.00">
                  <c:v>129.53846153846155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F83-44E4-AE50-E708DCD2D83F}"/>
            </c:ext>
          </c:extLst>
        </c:ser>
        <c:ser>
          <c:idx val="6"/>
          <c:order val="6"/>
          <c:tx>
            <c:strRef>
              <c:f>Sayfa2!$B$57</c:f>
              <c:strCache>
                <c:ptCount val="1"/>
                <c:pt idx="0">
                  <c:v>2017-4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>
                    <a:lumMod val="6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Sayfa2!$C$50:$O$50</c:f>
              <c:strCach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Sayfa2!$C$57:$O$57</c:f>
              <c:numCache>
                <c:formatCode>General</c:formatCode>
                <c:ptCount val="12"/>
                <c:pt idx="6" formatCode="#,##0.00">
                  <c:v>124</c:v>
                </c:pt>
                <c:pt idx="7" formatCode="#,##0.00">
                  <c:v>73.41</c:v>
                </c:pt>
                <c:pt idx="8" formatCode="#,##0.00">
                  <c:v>57.840375586854464</c:v>
                </c:pt>
                <c:pt idx="9" formatCode="#,##0.00">
                  <c:v>40.368078175895768</c:v>
                </c:pt>
                <c:pt idx="10" formatCode="#,##0.00">
                  <c:v>22.573643410852714</c:v>
                </c:pt>
                <c:pt idx="11" formatCode="#,##0.00">
                  <c:v>13.510869565217391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F83-44E4-AE50-E708DCD2D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9940440"/>
        <c:axId val="539933880"/>
      </c:barChart>
      <c:catAx>
        <c:axId val="539940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39933880"/>
        <c:crosses val="autoZero"/>
        <c:auto val="1"/>
        <c:lblAlgn val="ctr"/>
        <c:lblOffset val="100"/>
        <c:noMultiLvlLbl val="0"/>
      </c:catAx>
      <c:valAx>
        <c:axId val="539933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39940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096237970253714E-2"/>
          <c:y val="0.85080724703937738"/>
          <c:w val="0.91247419072615921"/>
          <c:h val="0.1214149751828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0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[denetim listesi.xlsx]Sayfa7!PivotTable3</c:name>
    <c:fmtId val="19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>
                <a:effectLst/>
              </a:rPr>
              <a:t>Kapsama Alınan Firma Sayısı, Toplam: 282 Firma</a:t>
            </a:r>
            <a:endParaRPr lang="tr-TR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4.3013250530763061E-2"/>
          <c:y val="0.1866088111615094"/>
          <c:w val="0.93724695583980666"/>
          <c:h val="0.58957094766100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Sayfa7!$B$3</c:f>
              <c:strCache>
                <c:ptCount val="1"/>
                <c:pt idx="0">
                  <c:v>Toplam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Sayfa7!$A$4:$A$19</c:f>
              <c:multiLvlStrCache>
                <c:ptCount val="11"/>
                <c:lvl>
                  <c:pt idx="0">
                    <c:v>Eki</c:v>
                  </c:pt>
                  <c:pt idx="1">
                    <c:v>Ara</c:v>
                  </c:pt>
                  <c:pt idx="2">
                    <c:v>Mar</c:v>
                  </c:pt>
                  <c:pt idx="3">
                    <c:v>Haz</c:v>
                  </c:pt>
                  <c:pt idx="4">
                    <c:v>Eki</c:v>
                  </c:pt>
                  <c:pt idx="5">
                    <c:v>Ara</c:v>
                  </c:pt>
                  <c:pt idx="6">
                    <c:v>May</c:v>
                  </c:pt>
                  <c:pt idx="7">
                    <c:v>Eki</c:v>
                  </c:pt>
                  <c:pt idx="8">
                    <c:v>Ara</c:v>
                  </c:pt>
                  <c:pt idx="9">
                    <c:v>Nis</c:v>
                  </c:pt>
                  <c:pt idx="10">
                    <c:v>Eyl</c:v>
                  </c:pt>
                </c:lvl>
                <c:lvl>
                  <c:pt idx="0">
                    <c:v>2015</c:v>
                  </c:pt>
                  <c:pt idx="2">
                    <c:v>2016</c:v>
                  </c:pt>
                  <c:pt idx="6">
                    <c:v>2017</c:v>
                  </c:pt>
                  <c:pt idx="9">
                    <c:v>2018</c:v>
                  </c:pt>
                </c:lvl>
              </c:multiLvlStrCache>
            </c:multiLvlStrRef>
          </c:cat>
          <c:val>
            <c:numRef>
              <c:f>Sayfa7!$B$4:$B$19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11</c:v>
                </c:pt>
                <c:pt idx="3">
                  <c:v>20</c:v>
                </c:pt>
                <c:pt idx="4">
                  <c:v>15</c:v>
                </c:pt>
                <c:pt idx="5">
                  <c:v>23</c:v>
                </c:pt>
                <c:pt idx="6">
                  <c:v>38</c:v>
                </c:pt>
                <c:pt idx="7">
                  <c:v>47</c:v>
                </c:pt>
                <c:pt idx="8">
                  <c:v>31</c:v>
                </c:pt>
                <c:pt idx="9">
                  <c:v>49</c:v>
                </c:pt>
                <c:pt idx="1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14-4229-92BE-977E72B65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5241368"/>
        <c:axId val="625239072"/>
      </c:barChart>
      <c:catAx>
        <c:axId val="625241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5239072"/>
        <c:crosses val="autoZero"/>
        <c:auto val="1"/>
        <c:lblAlgn val="ctr"/>
        <c:lblOffset val="100"/>
        <c:noMultiLvlLbl val="0"/>
      </c:catAx>
      <c:valAx>
        <c:axId val="62523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25241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[tahakkuk2017_guncel_kasim_18.xlsx]Sayfa2!PivotTable2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tr-TR" sz="2400" b="0" i="0" baseline="0" dirty="0">
                <a:effectLst/>
              </a:rPr>
              <a:t>Tasarım Desteği, TL Ödemeleri Dağılım</a:t>
            </a:r>
          </a:p>
        </c:rich>
      </c:tx>
      <c:layout>
        <c:manualLayout>
          <c:xMode val="edge"/>
          <c:yMode val="edge"/>
          <c:x val="2.2350274397518473E-2"/>
          <c:y val="2.17163738510586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55104189342530274"/>
          <c:y val="8.7212200540389265E-2"/>
          <c:w val="0.38390186575795249"/>
          <c:h val="0.87830354713829528"/>
        </c:manualLayout>
      </c:layout>
      <c:pieChart>
        <c:varyColors val="1"/>
        <c:ser>
          <c:idx val="0"/>
          <c:order val="0"/>
          <c:tx>
            <c:strRef>
              <c:f>Sayfa2!$B$25</c:f>
              <c:strCache>
                <c:ptCount val="1"/>
                <c:pt idx="0">
                  <c:v>Toplam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66-473A-AFD7-4472244C145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66-473A-AFD7-4472244C145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66-473A-AFD7-4472244C14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Sayfa2!$A$26:$A$29</c:f>
              <c:strCache>
                <c:ptCount val="3"/>
                <c:pt idx="0">
                  <c:v>*Alet, teçhizat, malzeme ve yazılım giderleri 6A-b</c:v>
                </c:pt>
                <c:pt idx="1">
                  <c:v>*Seyahat ve web sitesi üyeliği giderleri 6A-c</c:v>
                </c:pt>
                <c:pt idx="2">
                  <c:v>*Tasarımcı, modelist ve mühendis ücreti 6A-a</c:v>
                </c:pt>
              </c:strCache>
            </c:strRef>
          </c:cat>
          <c:val>
            <c:numRef>
              <c:f>Sayfa2!$B$26:$B$29</c:f>
              <c:numCache>
                <c:formatCode>0.00%</c:formatCode>
                <c:ptCount val="3"/>
                <c:pt idx="0">
                  <c:v>0.21250136987165177</c:v>
                </c:pt>
                <c:pt idx="1">
                  <c:v>2.1242189567687256E-2</c:v>
                </c:pt>
                <c:pt idx="2">
                  <c:v>0.766256440560661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66-473A-AFD7-4472244C14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7.6336160810036866E-3"/>
          <c:y val="0.36070239145975008"/>
          <c:w val="0.26981957717981564"/>
          <c:h val="0.39006213628636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8F869-998B-4434-B990-201A0A201EFE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32C88B8-1D7A-4BA1-B753-5780780AD650}">
      <dgm:prSet/>
      <dgm:spPr/>
      <dgm:t>
        <a:bodyPr/>
        <a:lstStyle/>
        <a:p>
          <a:r>
            <a:rPr lang="tr-TR" dirty="0"/>
            <a:t>Yurtdışı Fuar, 2009/5; 2017/4</a:t>
          </a:r>
          <a:endParaRPr lang="en-US" dirty="0"/>
        </a:p>
      </dgm:t>
    </dgm:pt>
    <dgm:pt modelId="{132BA938-A606-4E06-B877-FB62856D8300}" type="parTrans" cxnId="{0A85A8D4-BC30-4ACA-A2BD-A4692D7DB585}">
      <dgm:prSet/>
      <dgm:spPr/>
      <dgm:t>
        <a:bodyPr/>
        <a:lstStyle/>
        <a:p>
          <a:endParaRPr lang="en-US"/>
        </a:p>
      </dgm:t>
    </dgm:pt>
    <dgm:pt modelId="{2A4A7D51-7ADC-4450-BC40-3ED608F46B81}" type="sibTrans" cxnId="{0A85A8D4-BC30-4ACA-A2BD-A4692D7DB58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E67568AA-F17D-4329-B263-24C5DBD1E602}">
      <dgm:prSet/>
      <dgm:spPr/>
      <dgm:t>
        <a:bodyPr/>
        <a:lstStyle/>
        <a:p>
          <a:r>
            <a:rPr lang="tr-TR"/>
            <a:t>Yurtdışı Birim, Marka ve Tanıtım, 2010/6</a:t>
          </a:r>
          <a:endParaRPr lang="en-US"/>
        </a:p>
      </dgm:t>
    </dgm:pt>
    <dgm:pt modelId="{5705C3BF-F0AC-495F-9FF2-9F828FF6D977}" type="parTrans" cxnId="{A38185C2-146F-4A8D-B13D-A90D9ED2C4B1}">
      <dgm:prSet/>
      <dgm:spPr/>
      <dgm:t>
        <a:bodyPr/>
        <a:lstStyle/>
        <a:p>
          <a:endParaRPr lang="en-US"/>
        </a:p>
      </dgm:t>
    </dgm:pt>
    <dgm:pt modelId="{2768A911-7DA5-4928-A241-4825B3A0BF11}" type="sibTrans" cxnId="{A38185C2-146F-4A8D-B13D-A90D9ED2C4B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D7A89E8-68D9-4803-8B29-43828E3FDBF9}">
      <dgm:prSet/>
      <dgm:spPr/>
      <dgm:t>
        <a:bodyPr/>
        <a:lstStyle/>
        <a:p>
          <a:r>
            <a:rPr lang="tr-TR"/>
            <a:t>Tasarım Desteği, 2008/2</a:t>
          </a:r>
          <a:endParaRPr lang="en-US"/>
        </a:p>
      </dgm:t>
    </dgm:pt>
    <dgm:pt modelId="{329764E3-961A-43BE-A899-7D21766AC2B3}" type="parTrans" cxnId="{A5A74855-594C-45F9-A7DE-1D4B65F8A2A3}">
      <dgm:prSet/>
      <dgm:spPr/>
      <dgm:t>
        <a:bodyPr/>
        <a:lstStyle/>
        <a:p>
          <a:endParaRPr lang="en-US"/>
        </a:p>
      </dgm:t>
    </dgm:pt>
    <dgm:pt modelId="{15AE459F-A536-4E95-802E-B21D53E7F73F}" type="sibTrans" cxnId="{A5A74855-594C-45F9-A7DE-1D4B65F8A2A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8700AE8-5A51-4421-A458-B930BD2CAD10}">
      <dgm:prSet/>
      <dgm:spPr/>
      <dgm:t>
        <a:bodyPr/>
        <a:lstStyle/>
        <a:p>
          <a:r>
            <a:rPr lang="tr-TR"/>
            <a:t>Yurtiçi Fuar Desteği, 2014/4</a:t>
          </a:r>
          <a:endParaRPr lang="en-US"/>
        </a:p>
      </dgm:t>
    </dgm:pt>
    <dgm:pt modelId="{92BD5CCC-691E-4A57-90DD-37D1C6C4EAAB}" type="parTrans" cxnId="{A836A3B0-703A-42B0-BBED-F906569EB89E}">
      <dgm:prSet/>
      <dgm:spPr/>
      <dgm:t>
        <a:bodyPr/>
        <a:lstStyle/>
        <a:p>
          <a:endParaRPr lang="en-US"/>
        </a:p>
      </dgm:t>
    </dgm:pt>
    <dgm:pt modelId="{8D8EF010-9C0E-4ECC-8C5B-FD7A953148E3}" type="sibTrans" cxnId="{A836A3B0-703A-42B0-BBED-F906569EB89E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271C6BD1-6B6C-4B80-8C1E-40C3DB03B498}">
      <dgm:prSet/>
      <dgm:spPr/>
      <dgm:t>
        <a:bodyPr/>
        <a:lstStyle/>
        <a:p>
          <a:r>
            <a:rPr lang="tr-TR"/>
            <a:t>Pazara Giriş Belgeleri Desteği, 2014/8</a:t>
          </a:r>
          <a:endParaRPr lang="en-US"/>
        </a:p>
      </dgm:t>
    </dgm:pt>
    <dgm:pt modelId="{4C251305-91DB-4CC2-B993-FB90E30F4E64}" type="parTrans" cxnId="{4212D4EA-A6BD-4C2B-8111-04198704CB29}">
      <dgm:prSet/>
      <dgm:spPr/>
      <dgm:t>
        <a:bodyPr/>
        <a:lstStyle/>
        <a:p>
          <a:endParaRPr lang="en-US"/>
        </a:p>
      </dgm:t>
    </dgm:pt>
    <dgm:pt modelId="{C896053B-ECB5-4410-8DE3-68692F66E40B}" type="sibTrans" cxnId="{4212D4EA-A6BD-4C2B-8111-04198704CB29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D1E2A9A3-B155-46F3-99AA-EE147CF56BA0}" type="pres">
      <dgm:prSet presAssocID="{8568F869-998B-4434-B990-201A0A201EFE}" presName="Name0" presStyleCnt="0">
        <dgm:presLayoutVars>
          <dgm:animLvl val="lvl"/>
          <dgm:resizeHandles val="exact"/>
        </dgm:presLayoutVars>
      </dgm:prSet>
      <dgm:spPr/>
    </dgm:pt>
    <dgm:pt modelId="{7A8D2537-CE3C-4AB2-8EC2-D311DF48A204}" type="pres">
      <dgm:prSet presAssocID="{232C88B8-1D7A-4BA1-B753-5780780AD650}" presName="compositeNode" presStyleCnt="0">
        <dgm:presLayoutVars>
          <dgm:bulletEnabled val="1"/>
        </dgm:presLayoutVars>
      </dgm:prSet>
      <dgm:spPr/>
    </dgm:pt>
    <dgm:pt modelId="{6A5F3ED2-FBA3-4A7C-BE15-9330AD1E8E96}" type="pres">
      <dgm:prSet presAssocID="{232C88B8-1D7A-4BA1-B753-5780780AD650}" presName="bgRect" presStyleLbl="bgAccFollowNode1" presStyleIdx="0" presStyleCnt="5"/>
      <dgm:spPr/>
    </dgm:pt>
    <dgm:pt modelId="{1523A034-E9B4-4940-8701-5F116CF55A46}" type="pres">
      <dgm:prSet presAssocID="{2A4A7D51-7ADC-4450-BC40-3ED608F46B81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D288E87B-1DB1-499B-AEFB-147F233EBE32}" type="pres">
      <dgm:prSet presAssocID="{232C88B8-1D7A-4BA1-B753-5780780AD650}" presName="bottomLine" presStyleLbl="alignNode1" presStyleIdx="1" presStyleCnt="10">
        <dgm:presLayoutVars/>
      </dgm:prSet>
      <dgm:spPr/>
    </dgm:pt>
    <dgm:pt modelId="{ADA36815-B80B-470D-A8DB-72491FCF3375}" type="pres">
      <dgm:prSet presAssocID="{232C88B8-1D7A-4BA1-B753-5780780AD650}" presName="nodeText" presStyleLbl="bgAccFollowNode1" presStyleIdx="0" presStyleCnt="5">
        <dgm:presLayoutVars>
          <dgm:bulletEnabled val="1"/>
        </dgm:presLayoutVars>
      </dgm:prSet>
      <dgm:spPr/>
    </dgm:pt>
    <dgm:pt modelId="{8FAD1D8C-58F6-423F-AF3B-C887ED83E8F0}" type="pres">
      <dgm:prSet presAssocID="{2A4A7D51-7ADC-4450-BC40-3ED608F46B81}" presName="sibTrans" presStyleCnt="0"/>
      <dgm:spPr/>
    </dgm:pt>
    <dgm:pt modelId="{881665DB-2577-4B4B-AF0D-19C5BE82FEF7}" type="pres">
      <dgm:prSet presAssocID="{E67568AA-F17D-4329-B263-24C5DBD1E602}" presName="compositeNode" presStyleCnt="0">
        <dgm:presLayoutVars>
          <dgm:bulletEnabled val="1"/>
        </dgm:presLayoutVars>
      </dgm:prSet>
      <dgm:spPr/>
    </dgm:pt>
    <dgm:pt modelId="{D39396CF-C784-4AC6-8A78-CFF1D89B5E39}" type="pres">
      <dgm:prSet presAssocID="{E67568AA-F17D-4329-B263-24C5DBD1E602}" presName="bgRect" presStyleLbl="bgAccFollowNode1" presStyleIdx="1" presStyleCnt="5"/>
      <dgm:spPr/>
    </dgm:pt>
    <dgm:pt modelId="{4E08A44C-6955-407E-ADC0-814FECDC5298}" type="pres">
      <dgm:prSet presAssocID="{2768A911-7DA5-4928-A241-4825B3A0BF11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DC697D73-F5A0-4A90-BB4C-D585C27B987E}" type="pres">
      <dgm:prSet presAssocID="{E67568AA-F17D-4329-B263-24C5DBD1E602}" presName="bottomLine" presStyleLbl="alignNode1" presStyleIdx="3" presStyleCnt="10">
        <dgm:presLayoutVars/>
      </dgm:prSet>
      <dgm:spPr/>
    </dgm:pt>
    <dgm:pt modelId="{718EDDEE-622D-4615-A9D1-92C51B5211E1}" type="pres">
      <dgm:prSet presAssocID="{E67568AA-F17D-4329-B263-24C5DBD1E602}" presName="nodeText" presStyleLbl="bgAccFollowNode1" presStyleIdx="1" presStyleCnt="5">
        <dgm:presLayoutVars>
          <dgm:bulletEnabled val="1"/>
        </dgm:presLayoutVars>
      </dgm:prSet>
      <dgm:spPr/>
    </dgm:pt>
    <dgm:pt modelId="{50301F39-5956-49C7-AE60-3E2F7B389BB5}" type="pres">
      <dgm:prSet presAssocID="{2768A911-7DA5-4928-A241-4825B3A0BF11}" presName="sibTrans" presStyleCnt="0"/>
      <dgm:spPr/>
    </dgm:pt>
    <dgm:pt modelId="{1293C594-2BF5-4FC9-8788-0C1429F55B36}" type="pres">
      <dgm:prSet presAssocID="{CD7A89E8-68D9-4803-8B29-43828E3FDBF9}" presName="compositeNode" presStyleCnt="0">
        <dgm:presLayoutVars>
          <dgm:bulletEnabled val="1"/>
        </dgm:presLayoutVars>
      </dgm:prSet>
      <dgm:spPr/>
    </dgm:pt>
    <dgm:pt modelId="{0754417A-7E0D-4AE0-9949-2CB28FCFB1DF}" type="pres">
      <dgm:prSet presAssocID="{CD7A89E8-68D9-4803-8B29-43828E3FDBF9}" presName="bgRect" presStyleLbl="bgAccFollowNode1" presStyleIdx="2" presStyleCnt="5"/>
      <dgm:spPr/>
    </dgm:pt>
    <dgm:pt modelId="{07CC27EF-0B09-414F-BB78-1764BED33AB9}" type="pres">
      <dgm:prSet presAssocID="{15AE459F-A536-4E95-802E-B21D53E7F73F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D29C771D-CE83-4FB3-9E28-76087B14A040}" type="pres">
      <dgm:prSet presAssocID="{CD7A89E8-68D9-4803-8B29-43828E3FDBF9}" presName="bottomLine" presStyleLbl="alignNode1" presStyleIdx="5" presStyleCnt="10">
        <dgm:presLayoutVars/>
      </dgm:prSet>
      <dgm:spPr/>
    </dgm:pt>
    <dgm:pt modelId="{0D3E3F0B-FECB-499F-A2BB-D1B94DA3BD14}" type="pres">
      <dgm:prSet presAssocID="{CD7A89E8-68D9-4803-8B29-43828E3FDBF9}" presName="nodeText" presStyleLbl="bgAccFollowNode1" presStyleIdx="2" presStyleCnt="5">
        <dgm:presLayoutVars>
          <dgm:bulletEnabled val="1"/>
        </dgm:presLayoutVars>
      </dgm:prSet>
      <dgm:spPr/>
    </dgm:pt>
    <dgm:pt modelId="{D3DC0BDA-D57C-459D-B419-9FA930D2501A}" type="pres">
      <dgm:prSet presAssocID="{15AE459F-A536-4E95-802E-B21D53E7F73F}" presName="sibTrans" presStyleCnt="0"/>
      <dgm:spPr/>
    </dgm:pt>
    <dgm:pt modelId="{571083C8-7816-4405-84F6-952A05F2DEF5}" type="pres">
      <dgm:prSet presAssocID="{D8700AE8-5A51-4421-A458-B930BD2CAD10}" presName="compositeNode" presStyleCnt="0">
        <dgm:presLayoutVars>
          <dgm:bulletEnabled val="1"/>
        </dgm:presLayoutVars>
      </dgm:prSet>
      <dgm:spPr/>
    </dgm:pt>
    <dgm:pt modelId="{102FA522-5EB3-49BD-8280-5EF015E323AC}" type="pres">
      <dgm:prSet presAssocID="{D8700AE8-5A51-4421-A458-B930BD2CAD10}" presName="bgRect" presStyleLbl="bgAccFollowNode1" presStyleIdx="3" presStyleCnt="5"/>
      <dgm:spPr/>
    </dgm:pt>
    <dgm:pt modelId="{29BA9063-65C9-4377-B7EE-7AAEFDD64A5D}" type="pres">
      <dgm:prSet presAssocID="{8D8EF010-9C0E-4ECC-8C5B-FD7A953148E3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54232305-64A4-420E-8626-A051E8AA741E}" type="pres">
      <dgm:prSet presAssocID="{D8700AE8-5A51-4421-A458-B930BD2CAD10}" presName="bottomLine" presStyleLbl="alignNode1" presStyleIdx="7" presStyleCnt="10">
        <dgm:presLayoutVars/>
      </dgm:prSet>
      <dgm:spPr/>
    </dgm:pt>
    <dgm:pt modelId="{840C4EB7-49C2-446B-8586-39750C3B2ED6}" type="pres">
      <dgm:prSet presAssocID="{D8700AE8-5A51-4421-A458-B930BD2CAD10}" presName="nodeText" presStyleLbl="bgAccFollowNode1" presStyleIdx="3" presStyleCnt="5">
        <dgm:presLayoutVars>
          <dgm:bulletEnabled val="1"/>
        </dgm:presLayoutVars>
      </dgm:prSet>
      <dgm:spPr/>
    </dgm:pt>
    <dgm:pt modelId="{C003680F-0BB3-4A87-A304-C261030A3B1D}" type="pres">
      <dgm:prSet presAssocID="{8D8EF010-9C0E-4ECC-8C5B-FD7A953148E3}" presName="sibTrans" presStyleCnt="0"/>
      <dgm:spPr/>
    </dgm:pt>
    <dgm:pt modelId="{9DE688DE-A273-41EE-A6FD-778DFBEEA27B}" type="pres">
      <dgm:prSet presAssocID="{271C6BD1-6B6C-4B80-8C1E-40C3DB03B498}" presName="compositeNode" presStyleCnt="0">
        <dgm:presLayoutVars>
          <dgm:bulletEnabled val="1"/>
        </dgm:presLayoutVars>
      </dgm:prSet>
      <dgm:spPr/>
    </dgm:pt>
    <dgm:pt modelId="{F1ED7D97-F825-46CF-91B6-8523AF100C97}" type="pres">
      <dgm:prSet presAssocID="{271C6BD1-6B6C-4B80-8C1E-40C3DB03B498}" presName="bgRect" presStyleLbl="bgAccFollowNode1" presStyleIdx="4" presStyleCnt="5"/>
      <dgm:spPr/>
    </dgm:pt>
    <dgm:pt modelId="{C3162FAA-F542-4165-AD6E-69352F6FF8D5}" type="pres">
      <dgm:prSet presAssocID="{C896053B-ECB5-4410-8DE3-68692F66E40B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003D392A-1CCC-424B-8778-A225CB1E3D4E}" type="pres">
      <dgm:prSet presAssocID="{271C6BD1-6B6C-4B80-8C1E-40C3DB03B498}" presName="bottomLine" presStyleLbl="alignNode1" presStyleIdx="9" presStyleCnt="10">
        <dgm:presLayoutVars/>
      </dgm:prSet>
      <dgm:spPr/>
    </dgm:pt>
    <dgm:pt modelId="{060B3B80-B700-4CF8-9D8E-2EAD5CD65751}" type="pres">
      <dgm:prSet presAssocID="{271C6BD1-6B6C-4B80-8C1E-40C3DB03B498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3BD21C06-FCB9-49DA-9BBD-8AEBBA55F0BB}" type="presOf" srcId="{C896053B-ECB5-4410-8DE3-68692F66E40B}" destId="{C3162FAA-F542-4165-AD6E-69352F6FF8D5}" srcOrd="0" destOrd="0" presId="urn:microsoft.com/office/officeart/2016/7/layout/BasicLinearProcessNumbered"/>
    <dgm:cxn modelId="{EF7F1718-376A-48C9-BF86-50263A7F346F}" type="presOf" srcId="{CD7A89E8-68D9-4803-8B29-43828E3FDBF9}" destId="{0D3E3F0B-FECB-499F-A2BB-D1B94DA3BD14}" srcOrd="1" destOrd="0" presId="urn:microsoft.com/office/officeart/2016/7/layout/BasicLinearProcessNumbered"/>
    <dgm:cxn modelId="{0D9B0B19-C83C-4047-9640-C245E9EC38F9}" type="presOf" srcId="{CD7A89E8-68D9-4803-8B29-43828E3FDBF9}" destId="{0754417A-7E0D-4AE0-9949-2CB28FCFB1DF}" srcOrd="0" destOrd="0" presId="urn:microsoft.com/office/officeart/2016/7/layout/BasicLinearProcessNumbered"/>
    <dgm:cxn modelId="{5FCF721C-886C-45CE-9F3D-613C89234BE3}" type="presOf" srcId="{232C88B8-1D7A-4BA1-B753-5780780AD650}" destId="{6A5F3ED2-FBA3-4A7C-BE15-9330AD1E8E96}" srcOrd="0" destOrd="0" presId="urn:microsoft.com/office/officeart/2016/7/layout/BasicLinearProcessNumbered"/>
    <dgm:cxn modelId="{B9E82E33-EF39-4BED-A9BA-18B8646B16DB}" type="presOf" srcId="{8D8EF010-9C0E-4ECC-8C5B-FD7A953148E3}" destId="{29BA9063-65C9-4377-B7EE-7AAEFDD64A5D}" srcOrd="0" destOrd="0" presId="urn:microsoft.com/office/officeart/2016/7/layout/BasicLinearProcessNumbered"/>
    <dgm:cxn modelId="{2C752E36-C088-4C95-88FD-955F3F44D25D}" type="presOf" srcId="{232C88B8-1D7A-4BA1-B753-5780780AD650}" destId="{ADA36815-B80B-470D-A8DB-72491FCF3375}" srcOrd="1" destOrd="0" presId="urn:microsoft.com/office/officeart/2016/7/layout/BasicLinearProcessNumbered"/>
    <dgm:cxn modelId="{3E05F13C-A208-4FF9-98D3-7DE8C354B8DD}" type="presOf" srcId="{E67568AA-F17D-4329-B263-24C5DBD1E602}" destId="{D39396CF-C784-4AC6-8A78-CFF1D89B5E39}" srcOrd="0" destOrd="0" presId="urn:microsoft.com/office/officeart/2016/7/layout/BasicLinearProcessNumbered"/>
    <dgm:cxn modelId="{20E4AC64-BC3B-4E9D-8512-5CD432FD98CF}" type="presOf" srcId="{271C6BD1-6B6C-4B80-8C1E-40C3DB03B498}" destId="{F1ED7D97-F825-46CF-91B6-8523AF100C97}" srcOrd="0" destOrd="0" presId="urn:microsoft.com/office/officeart/2016/7/layout/BasicLinearProcessNumbered"/>
    <dgm:cxn modelId="{21C7436A-FED3-4F7F-B2FF-17AB5086F1C4}" type="presOf" srcId="{15AE459F-A536-4E95-802E-B21D53E7F73F}" destId="{07CC27EF-0B09-414F-BB78-1764BED33AB9}" srcOrd="0" destOrd="0" presId="urn:microsoft.com/office/officeart/2016/7/layout/BasicLinearProcessNumbered"/>
    <dgm:cxn modelId="{7938916A-FDB1-4926-8E1C-53F3267B78BB}" type="presOf" srcId="{8568F869-998B-4434-B990-201A0A201EFE}" destId="{D1E2A9A3-B155-46F3-99AA-EE147CF56BA0}" srcOrd="0" destOrd="0" presId="urn:microsoft.com/office/officeart/2016/7/layout/BasicLinearProcessNumbered"/>
    <dgm:cxn modelId="{35DAD472-E95A-4C70-B2BA-BA165DC1AB17}" type="presOf" srcId="{2A4A7D51-7ADC-4450-BC40-3ED608F46B81}" destId="{1523A034-E9B4-4940-8701-5F116CF55A46}" srcOrd="0" destOrd="0" presId="urn:microsoft.com/office/officeart/2016/7/layout/BasicLinearProcessNumbered"/>
    <dgm:cxn modelId="{A5A74855-594C-45F9-A7DE-1D4B65F8A2A3}" srcId="{8568F869-998B-4434-B990-201A0A201EFE}" destId="{CD7A89E8-68D9-4803-8B29-43828E3FDBF9}" srcOrd="2" destOrd="0" parTransId="{329764E3-961A-43BE-A899-7D21766AC2B3}" sibTransId="{15AE459F-A536-4E95-802E-B21D53E7F73F}"/>
    <dgm:cxn modelId="{9E2CDA57-A4BA-425A-9567-F021FA20FFEF}" type="presOf" srcId="{D8700AE8-5A51-4421-A458-B930BD2CAD10}" destId="{102FA522-5EB3-49BD-8280-5EF015E323AC}" srcOrd="0" destOrd="0" presId="urn:microsoft.com/office/officeart/2016/7/layout/BasicLinearProcessNumbered"/>
    <dgm:cxn modelId="{898EA280-9E68-4DF1-8989-6F706AA30F10}" type="presOf" srcId="{271C6BD1-6B6C-4B80-8C1E-40C3DB03B498}" destId="{060B3B80-B700-4CF8-9D8E-2EAD5CD65751}" srcOrd="1" destOrd="0" presId="urn:microsoft.com/office/officeart/2016/7/layout/BasicLinearProcessNumbered"/>
    <dgm:cxn modelId="{A836A3B0-703A-42B0-BBED-F906569EB89E}" srcId="{8568F869-998B-4434-B990-201A0A201EFE}" destId="{D8700AE8-5A51-4421-A458-B930BD2CAD10}" srcOrd="3" destOrd="0" parTransId="{92BD5CCC-691E-4A57-90DD-37D1C6C4EAAB}" sibTransId="{8D8EF010-9C0E-4ECC-8C5B-FD7A953148E3}"/>
    <dgm:cxn modelId="{A38185C2-146F-4A8D-B13D-A90D9ED2C4B1}" srcId="{8568F869-998B-4434-B990-201A0A201EFE}" destId="{E67568AA-F17D-4329-B263-24C5DBD1E602}" srcOrd="1" destOrd="0" parTransId="{5705C3BF-F0AC-495F-9FF2-9F828FF6D977}" sibTransId="{2768A911-7DA5-4928-A241-4825B3A0BF11}"/>
    <dgm:cxn modelId="{1F780EC5-554E-4C5B-ACBF-D3FE2FD84B2B}" type="presOf" srcId="{2768A911-7DA5-4928-A241-4825B3A0BF11}" destId="{4E08A44C-6955-407E-ADC0-814FECDC5298}" srcOrd="0" destOrd="0" presId="urn:microsoft.com/office/officeart/2016/7/layout/BasicLinearProcessNumbered"/>
    <dgm:cxn modelId="{52E805CD-BFB9-4E92-88B3-1DDBB8F1EF30}" type="presOf" srcId="{E67568AA-F17D-4329-B263-24C5DBD1E602}" destId="{718EDDEE-622D-4615-A9D1-92C51B5211E1}" srcOrd="1" destOrd="0" presId="urn:microsoft.com/office/officeart/2016/7/layout/BasicLinearProcessNumbered"/>
    <dgm:cxn modelId="{0A85A8D4-BC30-4ACA-A2BD-A4692D7DB585}" srcId="{8568F869-998B-4434-B990-201A0A201EFE}" destId="{232C88B8-1D7A-4BA1-B753-5780780AD650}" srcOrd="0" destOrd="0" parTransId="{132BA938-A606-4E06-B877-FB62856D8300}" sibTransId="{2A4A7D51-7ADC-4450-BC40-3ED608F46B81}"/>
    <dgm:cxn modelId="{5D1644D9-41A1-4BE7-A1C8-D32EA5B04B94}" type="presOf" srcId="{D8700AE8-5A51-4421-A458-B930BD2CAD10}" destId="{840C4EB7-49C2-446B-8586-39750C3B2ED6}" srcOrd="1" destOrd="0" presId="urn:microsoft.com/office/officeart/2016/7/layout/BasicLinearProcessNumbered"/>
    <dgm:cxn modelId="{4212D4EA-A6BD-4C2B-8111-04198704CB29}" srcId="{8568F869-998B-4434-B990-201A0A201EFE}" destId="{271C6BD1-6B6C-4B80-8C1E-40C3DB03B498}" srcOrd="4" destOrd="0" parTransId="{4C251305-91DB-4CC2-B993-FB90E30F4E64}" sibTransId="{C896053B-ECB5-4410-8DE3-68692F66E40B}"/>
    <dgm:cxn modelId="{1B7AEE42-BB97-4ED7-A182-5E6DF35F9A94}" type="presParOf" srcId="{D1E2A9A3-B155-46F3-99AA-EE147CF56BA0}" destId="{7A8D2537-CE3C-4AB2-8EC2-D311DF48A204}" srcOrd="0" destOrd="0" presId="urn:microsoft.com/office/officeart/2016/7/layout/BasicLinearProcessNumbered"/>
    <dgm:cxn modelId="{1A165CB3-36A8-4921-BC50-B31E63EEA8FB}" type="presParOf" srcId="{7A8D2537-CE3C-4AB2-8EC2-D311DF48A204}" destId="{6A5F3ED2-FBA3-4A7C-BE15-9330AD1E8E96}" srcOrd="0" destOrd="0" presId="urn:microsoft.com/office/officeart/2016/7/layout/BasicLinearProcessNumbered"/>
    <dgm:cxn modelId="{DE447A86-52EA-4379-9332-67E5C7A46E5E}" type="presParOf" srcId="{7A8D2537-CE3C-4AB2-8EC2-D311DF48A204}" destId="{1523A034-E9B4-4940-8701-5F116CF55A46}" srcOrd="1" destOrd="0" presId="urn:microsoft.com/office/officeart/2016/7/layout/BasicLinearProcessNumbered"/>
    <dgm:cxn modelId="{F76E573E-399F-4DD9-9B21-FF0528E79FCD}" type="presParOf" srcId="{7A8D2537-CE3C-4AB2-8EC2-D311DF48A204}" destId="{D288E87B-1DB1-499B-AEFB-147F233EBE32}" srcOrd="2" destOrd="0" presId="urn:microsoft.com/office/officeart/2016/7/layout/BasicLinearProcessNumbered"/>
    <dgm:cxn modelId="{B149FE61-1505-43F0-96EF-6B37835A8981}" type="presParOf" srcId="{7A8D2537-CE3C-4AB2-8EC2-D311DF48A204}" destId="{ADA36815-B80B-470D-A8DB-72491FCF3375}" srcOrd="3" destOrd="0" presId="urn:microsoft.com/office/officeart/2016/7/layout/BasicLinearProcessNumbered"/>
    <dgm:cxn modelId="{2D0D57BB-4097-4CD9-A5A1-393E5714FE20}" type="presParOf" srcId="{D1E2A9A3-B155-46F3-99AA-EE147CF56BA0}" destId="{8FAD1D8C-58F6-423F-AF3B-C887ED83E8F0}" srcOrd="1" destOrd="0" presId="urn:microsoft.com/office/officeart/2016/7/layout/BasicLinearProcessNumbered"/>
    <dgm:cxn modelId="{4748191D-F5DB-4738-8EEA-982CF0499CF4}" type="presParOf" srcId="{D1E2A9A3-B155-46F3-99AA-EE147CF56BA0}" destId="{881665DB-2577-4B4B-AF0D-19C5BE82FEF7}" srcOrd="2" destOrd="0" presId="urn:microsoft.com/office/officeart/2016/7/layout/BasicLinearProcessNumbered"/>
    <dgm:cxn modelId="{8A0CE975-D962-4CD0-A42B-3AC85FB6564C}" type="presParOf" srcId="{881665DB-2577-4B4B-AF0D-19C5BE82FEF7}" destId="{D39396CF-C784-4AC6-8A78-CFF1D89B5E39}" srcOrd="0" destOrd="0" presId="urn:microsoft.com/office/officeart/2016/7/layout/BasicLinearProcessNumbered"/>
    <dgm:cxn modelId="{C642E53F-9A3B-4690-83BE-168C9C3D0B19}" type="presParOf" srcId="{881665DB-2577-4B4B-AF0D-19C5BE82FEF7}" destId="{4E08A44C-6955-407E-ADC0-814FECDC5298}" srcOrd="1" destOrd="0" presId="urn:microsoft.com/office/officeart/2016/7/layout/BasicLinearProcessNumbered"/>
    <dgm:cxn modelId="{F70AF204-FCFD-4203-8B43-585EAC71A825}" type="presParOf" srcId="{881665DB-2577-4B4B-AF0D-19C5BE82FEF7}" destId="{DC697D73-F5A0-4A90-BB4C-D585C27B987E}" srcOrd="2" destOrd="0" presId="urn:microsoft.com/office/officeart/2016/7/layout/BasicLinearProcessNumbered"/>
    <dgm:cxn modelId="{D40BFBDF-6288-45D1-B9B6-E3E5089499FF}" type="presParOf" srcId="{881665DB-2577-4B4B-AF0D-19C5BE82FEF7}" destId="{718EDDEE-622D-4615-A9D1-92C51B5211E1}" srcOrd="3" destOrd="0" presId="urn:microsoft.com/office/officeart/2016/7/layout/BasicLinearProcessNumbered"/>
    <dgm:cxn modelId="{03944314-54B1-4619-9474-B3A25DA64CED}" type="presParOf" srcId="{D1E2A9A3-B155-46F3-99AA-EE147CF56BA0}" destId="{50301F39-5956-49C7-AE60-3E2F7B389BB5}" srcOrd="3" destOrd="0" presId="urn:microsoft.com/office/officeart/2016/7/layout/BasicLinearProcessNumbered"/>
    <dgm:cxn modelId="{669D914C-7DE6-4D46-B778-D560CCDA11C1}" type="presParOf" srcId="{D1E2A9A3-B155-46F3-99AA-EE147CF56BA0}" destId="{1293C594-2BF5-4FC9-8788-0C1429F55B36}" srcOrd="4" destOrd="0" presId="urn:microsoft.com/office/officeart/2016/7/layout/BasicLinearProcessNumbered"/>
    <dgm:cxn modelId="{3AB2B344-3E41-4CDB-9A17-EF27452D3792}" type="presParOf" srcId="{1293C594-2BF5-4FC9-8788-0C1429F55B36}" destId="{0754417A-7E0D-4AE0-9949-2CB28FCFB1DF}" srcOrd="0" destOrd="0" presId="urn:microsoft.com/office/officeart/2016/7/layout/BasicLinearProcessNumbered"/>
    <dgm:cxn modelId="{F63D983F-F79E-4D60-BC3C-47A8CF347973}" type="presParOf" srcId="{1293C594-2BF5-4FC9-8788-0C1429F55B36}" destId="{07CC27EF-0B09-414F-BB78-1764BED33AB9}" srcOrd="1" destOrd="0" presId="urn:microsoft.com/office/officeart/2016/7/layout/BasicLinearProcessNumbered"/>
    <dgm:cxn modelId="{DBB2DAB4-2CA1-4029-8B38-3001B6FDB4A2}" type="presParOf" srcId="{1293C594-2BF5-4FC9-8788-0C1429F55B36}" destId="{D29C771D-CE83-4FB3-9E28-76087B14A040}" srcOrd="2" destOrd="0" presId="urn:microsoft.com/office/officeart/2016/7/layout/BasicLinearProcessNumbered"/>
    <dgm:cxn modelId="{6C54D589-DFF8-4CA5-8C30-2DE1E7817EA6}" type="presParOf" srcId="{1293C594-2BF5-4FC9-8788-0C1429F55B36}" destId="{0D3E3F0B-FECB-499F-A2BB-D1B94DA3BD14}" srcOrd="3" destOrd="0" presId="urn:microsoft.com/office/officeart/2016/7/layout/BasicLinearProcessNumbered"/>
    <dgm:cxn modelId="{5BEB316F-3C52-4C77-B0CC-F39CF3D5C84D}" type="presParOf" srcId="{D1E2A9A3-B155-46F3-99AA-EE147CF56BA0}" destId="{D3DC0BDA-D57C-459D-B419-9FA930D2501A}" srcOrd="5" destOrd="0" presId="urn:microsoft.com/office/officeart/2016/7/layout/BasicLinearProcessNumbered"/>
    <dgm:cxn modelId="{A339BB33-8BBB-42FA-AA48-3A9755607E8D}" type="presParOf" srcId="{D1E2A9A3-B155-46F3-99AA-EE147CF56BA0}" destId="{571083C8-7816-4405-84F6-952A05F2DEF5}" srcOrd="6" destOrd="0" presId="urn:microsoft.com/office/officeart/2016/7/layout/BasicLinearProcessNumbered"/>
    <dgm:cxn modelId="{46FCD33C-F8E0-463F-9964-91D7D2C0DA1C}" type="presParOf" srcId="{571083C8-7816-4405-84F6-952A05F2DEF5}" destId="{102FA522-5EB3-49BD-8280-5EF015E323AC}" srcOrd="0" destOrd="0" presId="urn:microsoft.com/office/officeart/2016/7/layout/BasicLinearProcessNumbered"/>
    <dgm:cxn modelId="{516CCACA-A182-4704-8BC3-CCFE47B05A47}" type="presParOf" srcId="{571083C8-7816-4405-84F6-952A05F2DEF5}" destId="{29BA9063-65C9-4377-B7EE-7AAEFDD64A5D}" srcOrd="1" destOrd="0" presId="urn:microsoft.com/office/officeart/2016/7/layout/BasicLinearProcessNumbered"/>
    <dgm:cxn modelId="{B28DF6D6-EE94-484F-AA30-B9F57BFA4EB2}" type="presParOf" srcId="{571083C8-7816-4405-84F6-952A05F2DEF5}" destId="{54232305-64A4-420E-8626-A051E8AA741E}" srcOrd="2" destOrd="0" presId="urn:microsoft.com/office/officeart/2016/7/layout/BasicLinearProcessNumbered"/>
    <dgm:cxn modelId="{A8B1461C-B210-44C2-AB7C-73FD9E867B23}" type="presParOf" srcId="{571083C8-7816-4405-84F6-952A05F2DEF5}" destId="{840C4EB7-49C2-446B-8586-39750C3B2ED6}" srcOrd="3" destOrd="0" presId="urn:microsoft.com/office/officeart/2016/7/layout/BasicLinearProcessNumbered"/>
    <dgm:cxn modelId="{D62DC32A-3F3C-4764-9588-CC632DDA0360}" type="presParOf" srcId="{D1E2A9A3-B155-46F3-99AA-EE147CF56BA0}" destId="{C003680F-0BB3-4A87-A304-C261030A3B1D}" srcOrd="7" destOrd="0" presId="urn:microsoft.com/office/officeart/2016/7/layout/BasicLinearProcessNumbered"/>
    <dgm:cxn modelId="{F81C5C20-9381-450D-A2A6-B536FF80FC2F}" type="presParOf" srcId="{D1E2A9A3-B155-46F3-99AA-EE147CF56BA0}" destId="{9DE688DE-A273-41EE-A6FD-778DFBEEA27B}" srcOrd="8" destOrd="0" presId="urn:microsoft.com/office/officeart/2016/7/layout/BasicLinearProcessNumbered"/>
    <dgm:cxn modelId="{59E94C32-7B3B-40F9-B093-3BF954804DB3}" type="presParOf" srcId="{9DE688DE-A273-41EE-A6FD-778DFBEEA27B}" destId="{F1ED7D97-F825-46CF-91B6-8523AF100C97}" srcOrd="0" destOrd="0" presId="urn:microsoft.com/office/officeart/2016/7/layout/BasicLinearProcessNumbered"/>
    <dgm:cxn modelId="{DCFF4F32-2B23-4DB9-BB15-1292D77D0FFC}" type="presParOf" srcId="{9DE688DE-A273-41EE-A6FD-778DFBEEA27B}" destId="{C3162FAA-F542-4165-AD6E-69352F6FF8D5}" srcOrd="1" destOrd="0" presId="urn:microsoft.com/office/officeart/2016/7/layout/BasicLinearProcessNumbered"/>
    <dgm:cxn modelId="{DAD67CCA-25C3-46AE-9FA5-2EC111D0F04A}" type="presParOf" srcId="{9DE688DE-A273-41EE-A6FD-778DFBEEA27B}" destId="{003D392A-1CCC-424B-8778-A225CB1E3D4E}" srcOrd="2" destOrd="0" presId="urn:microsoft.com/office/officeart/2016/7/layout/BasicLinearProcessNumbered"/>
    <dgm:cxn modelId="{66886111-517B-43DB-B959-4133FEC69379}" type="presParOf" srcId="{9DE688DE-A273-41EE-A6FD-778DFBEEA27B}" destId="{060B3B80-B700-4CF8-9D8E-2EAD5CD65751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465DAB-3084-4321-BFC7-E6091315C463}" type="doc">
      <dgm:prSet loTypeId="urn:microsoft.com/office/officeart/2016/7/layout/VerticalDownArrowProcess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F9791023-D0DF-4FCC-9AF9-5FE7ACCBE701}">
      <dgm:prSet/>
      <dgm:spPr/>
      <dgm:t>
        <a:bodyPr/>
        <a:lstStyle/>
        <a:p>
          <a:r>
            <a:rPr lang="tr-TR"/>
            <a:t>2017 yılında</a:t>
          </a:r>
          <a:endParaRPr lang="en-US"/>
        </a:p>
      </dgm:t>
    </dgm:pt>
    <dgm:pt modelId="{8E7ABEED-67C1-42B4-B0B8-36D115A7EF28}" type="parTrans" cxnId="{0D055720-51BD-4EDB-8AD6-771FAFC84B8B}">
      <dgm:prSet/>
      <dgm:spPr/>
      <dgm:t>
        <a:bodyPr/>
        <a:lstStyle/>
        <a:p>
          <a:endParaRPr lang="en-US"/>
        </a:p>
      </dgm:t>
    </dgm:pt>
    <dgm:pt modelId="{CD923D16-EFB8-4E3B-A94D-0A043DE04168}" type="sibTrans" cxnId="{0D055720-51BD-4EDB-8AD6-771FAFC84B8B}">
      <dgm:prSet/>
      <dgm:spPr/>
      <dgm:t>
        <a:bodyPr/>
        <a:lstStyle/>
        <a:p>
          <a:endParaRPr lang="en-US"/>
        </a:p>
      </dgm:t>
    </dgm:pt>
    <dgm:pt modelId="{8E74BEA3-44D6-4335-9866-38374F8135F2}">
      <dgm:prSet/>
      <dgm:spPr/>
      <dgm:t>
        <a:bodyPr/>
        <a:lstStyle/>
        <a:p>
          <a:r>
            <a:rPr lang="tr-TR" dirty="0"/>
            <a:t>5.311 dosya ile 130milyon TL </a:t>
          </a:r>
          <a:r>
            <a:rPr lang="tr-TR" dirty="0" err="1"/>
            <a:t>Hakediş</a:t>
          </a:r>
          <a:endParaRPr lang="tr-TR" dirty="0"/>
        </a:p>
        <a:p>
          <a:r>
            <a:rPr lang="tr-TR" dirty="0"/>
            <a:t>2016’ya göre: </a:t>
          </a:r>
        </a:p>
        <a:p>
          <a:r>
            <a:rPr lang="tr-TR" dirty="0"/>
            <a:t>Dosya sayısında %45; Destek Tutarında %62 artış</a:t>
          </a:r>
          <a:endParaRPr lang="en-US" dirty="0"/>
        </a:p>
      </dgm:t>
    </dgm:pt>
    <dgm:pt modelId="{4B2ABB9C-0AA7-4D6D-AAF2-A0C88339F7A3}" type="parTrans" cxnId="{4CD792C0-26DF-4167-BD56-9DF3798F0332}">
      <dgm:prSet/>
      <dgm:spPr/>
      <dgm:t>
        <a:bodyPr/>
        <a:lstStyle/>
        <a:p>
          <a:endParaRPr lang="tr-TR"/>
        </a:p>
      </dgm:t>
    </dgm:pt>
    <dgm:pt modelId="{69224942-7095-4464-B376-C54B09AC2D49}" type="sibTrans" cxnId="{4CD792C0-26DF-4167-BD56-9DF3798F0332}">
      <dgm:prSet/>
      <dgm:spPr/>
      <dgm:t>
        <a:bodyPr/>
        <a:lstStyle/>
        <a:p>
          <a:endParaRPr lang="tr-TR"/>
        </a:p>
      </dgm:t>
    </dgm:pt>
    <dgm:pt modelId="{7FB50CC8-EAAD-4E69-BC70-1E0F765C37C8}">
      <dgm:prSet/>
      <dgm:spPr/>
      <dgm:t>
        <a:bodyPr/>
        <a:lstStyle/>
        <a:p>
          <a:r>
            <a:rPr lang="tr-TR" dirty="0"/>
            <a:t>Şubemiz </a:t>
          </a:r>
          <a:endParaRPr lang="en-US" dirty="0"/>
        </a:p>
      </dgm:t>
    </dgm:pt>
    <dgm:pt modelId="{44E55DD4-D630-4891-995C-D17027A5EEB9}" type="parTrans" cxnId="{852EEDE0-2139-4633-8FA1-852098A26E99}">
      <dgm:prSet/>
      <dgm:spPr/>
      <dgm:t>
        <a:bodyPr/>
        <a:lstStyle/>
        <a:p>
          <a:endParaRPr lang="tr-TR"/>
        </a:p>
      </dgm:t>
    </dgm:pt>
    <dgm:pt modelId="{06F52906-09DB-4ABD-9892-3745267426D2}" type="sibTrans" cxnId="{852EEDE0-2139-4633-8FA1-852098A26E99}">
      <dgm:prSet/>
      <dgm:spPr/>
      <dgm:t>
        <a:bodyPr/>
        <a:lstStyle/>
        <a:p>
          <a:endParaRPr lang="tr-TR"/>
        </a:p>
      </dgm:t>
    </dgm:pt>
    <dgm:pt modelId="{CB753F4D-9F65-4D73-836D-628F9B64217C}">
      <dgm:prSet/>
      <dgm:spPr/>
      <dgm:t>
        <a:bodyPr/>
        <a:lstStyle/>
        <a:p>
          <a:r>
            <a:rPr lang="tr-TR" dirty="0"/>
            <a:t>2016 yılında 14 uzmanımız; ortalama 6 milyon destek sonuçlandırmakta iken </a:t>
          </a:r>
        </a:p>
        <a:p>
          <a:r>
            <a:rPr lang="tr-TR" dirty="0"/>
            <a:t>2017 yılında 9,4 milyon TL destek ödemesine imza atmıştır. </a:t>
          </a:r>
          <a:endParaRPr lang="en-US" dirty="0"/>
        </a:p>
      </dgm:t>
    </dgm:pt>
    <dgm:pt modelId="{82E83405-32C0-4712-B2DB-7D545A03DF10}" type="parTrans" cxnId="{23069A09-3277-402E-ABD8-0D01D17FC9EB}">
      <dgm:prSet/>
      <dgm:spPr/>
      <dgm:t>
        <a:bodyPr/>
        <a:lstStyle/>
        <a:p>
          <a:endParaRPr lang="tr-TR"/>
        </a:p>
      </dgm:t>
    </dgm:pt>
    <dgm:pt modelId="{DBA9AAED-E94B-48F7-8986-7DD0985399F5}" type="sibTrans" cxnId="{23069A09-3277-402E-ABD8-0D01D17FC9EB}">
      <dgm:prSet/>
      <dgm:spPr/>
      <dgm:t>
        <a:bodyPr/>
        <a:lstStyle/>
        <a:p>
          <a:endParaRPr lang="tr-TR"/>
        </a:p>
      </dgm:t>
    </dgm:pt>
    <dgm:pt modelId="{A5C25F30-4460-49D7-8C4C-C7E574D2578B}" type="pres">
      <dgm:prSet presAssocID="{B0465DAB-3084-4321-BFC7-E6091315C463}" presName="Name0" presStyleCnt="0">
        <dgm:presLayoutVars>
          <dgm:dir/>
          <dgm:animLvl val="lvl"/>
          <dgm:resizeHandles val="exact"/>
        </dgm:presLayoutVars>
      </dgm:prSet>
      <dgm:spPr/>
    </dgm:pt>
    <dgm:pt modelId="{9288A89B-E98E-4F80-BA05-FAB22E81359F}" type="pres">
      <dgm:prSet presAssocID="{7FB50CC8-EAAD-4E69-BC70-1E0F765C37C8}" presName="boxAndChildren" presStyleCnt="0"/>
      <dgm:spPr/>
    </dgm:pt>
    <dgm:pt modelId="{21AF702F-2422-431A-9983-A1FB42F02D9D}" type="pres">
      <dgm:prSet presAssocID="{7FB50CC8-EAAD-4E69-BC70-1E0F765C37C8}" presName="parentTextBox" presStyleLbl="alignNode1" presStyleIdx="0" presStyleCnt="2"/>
      <dgm:spPr/>
    </dgm:pt>
    <dgm:pt modelId="{CD6E9143-126B-4897-B001-91B31C6F667D}" type="pres">
      <dgm:prSet presAssocID="{7FB50CC8-EAAD-4E69-BC70-1E0F765C37C8}" presName="descendantBox" presStyleLbl="bgAccFollowNode1" presStyleIdx="0" presStyleCnt="2"/>
      <dgm:spPr/>
    </dgm:pt>
    <dgm:pt modelId="{C8B06583-2090-4B73-B432-8E3502479D02}" type="pres">
      <dgm:prSet presAssocID="{CD923D16-EFB8-4E3B-A94D-0A043DE04168}" presName="sp" presStyleCnt="0"/>
      <dgm:spPr/>
    </dgm:pt>
    <dgm:pt modelId="{3B9FA6C7-4F8C-4A83-8F35-1B776C3EDD63}" type="pres">
      <dgm:prSet presAssocID="{F9791023-D0DF-4FCC-9AF9-5FE7ACCBE701}" presName="arrowAndChildren" presStyleCnt="0"/>
      <dgm:spPr/>
    </dgm:pt>
    <dgm:pt modelId="{E05085B4-0CF6-406E-ABD8-1E60CDAD3A9B}" type="pres">
      <dgm:prSet presAssocID="{F9791023-D0DF-4FCC-9AF9-5FE7ACCBE701}" presName="parentTextArrow" presStyleLbl="node1" presStyleIdx="0" presStyleCnt="0"/>
      <dgm:spPr/>
    </dgm:pt>
    <dgm:pt modelId="{791DD1D6-933B-4303-9C2F-17090D85724E}" type="pres">
      <dgm:prSet presAssocID="{F9791023-D0DF-4FCC-9AF9-5FE7ACCBE701}" presName="arrow" presStyleLbl="alignNode1" presStyleIdx="1" presStyleCnt="2"/>
      <dgm:spPr/>
    </dgm:pt>
    <dgm:pt modelId="{DFD8038C-6763-45FC-A0A5-6911D5BDE085}" type="pres">
      <dgm:prSet presAssocID="{F9791023-D0DF-4FCC-9AF9-5FE7ACCBE701}" presName="descendantArrow" presStyleLbl="bgAccFollowNode1" presStyleIdx="1" presStyleCnt="2"/>
      <dgm:spPr/>
    </dgm:pt>
  </dgm:ptLst>
  <dgm:cxnLst>
    <dgm:cxn modelId="{D2185606-23AB-4251-BC9D-3E2D88AB43D4}" type="presOf" srcId="{F9791023-D0DF-4FCC-9AF9-5FE7ACCBE701}" destId="{E05085B4-0CF6-406E-ABD8-1E60CDAD3A9B}" srcOrd="0" destOrd="0" presId="urn:microsoft.com/office/officeart/2016/7/layout/VerticalDownArrowProcess"/>
    <dgm:cxn modelId="{23069A09-3277-402E-ABD8-0D01D17FC9EB}" srcId="{7FB50CC8-EAAD-4E69-BC70-1E0F765C37C8}" destId="{CB753F4D-9F65-4D73-836D-628F9B64217C}" srcOrd="0" destOrd="0" parTransId="{82E83405-32C0-4712-B2DB-7D545A03DF10}" sibTransId="{DBA9AAED-E94B-48F7-8986-7DD0985399F5}"/>
    <dgm:cxn modelId="{6197431A-39B8-48EB-BEBC-46951EB4814B}" type="presOf" srcId="{7FB50CC8-EAAD-4E69-BC70-1E0F765C37C8}" destId="{21AF702F-2422-431A-9983-A1FB42F02D9D}" srcOrd="0" destOrd="0" presId="urn:microsoft.com/office/officeart/2016/7/layout/VerticalDownArrowProcess"/>
    <dgm:cxn modelId="{0D055720-51BD-4EDB-8AD6-771FAFC84B8B}" srcId="{B0465DAB-3084-4321-BFC7-E6091315C463}" destId="{F9791023-D0DF-4FCC-9AF9-5FE7ACCBE701}" srcOrd="0" destOrd="0" parTransId="{8E7ABEED-67C1-42B4-B0B8-36D115A7EF28}" sibTransId="{CD923D16-EFB8-4E3B-A94D-0A043DE04168}"/>
    <dgm:cxn modelId="{4EC31067-BB29-4C98-BBBB-53D542F94E90}" type="presOf" srcId="{F9791023-D0DF-4FCC-9AF9-5FE7ACCBE701}" destId="{791DD1D6-933B-4303-9C2F-17090D85724E}" srcOrd="1" destOrd="0" presId="urn:microsoft.com/office/officeart/2016/7/layout/VerticalDownArrowProcess"/>
    <dgm:cxn modelId="{E5D304A0-69C8-433B-92C1-6C44A7F45B6B}" type="presOf" srcId="{B0465DAB-3084-4321-BFC7-E6091315C463}" destId="{A5C25F30-4460-49D7-8C4C-C7E574D2578B}" srcOrd="0" destOrd="0" presId="urn:microsoft.com/office/officeart/2016/7/layout/VerticalDownArrowProcess"/>
    <dgm:cxn modelId="{4CD792C0-26DF-4167-BD56-9DF3798F0332}" srcId="{F9791023-D0DF-4FCC-9AF9-5FE7ACCBE701}" destId="{8E74BEA3-44D6-4335-9866-38374F8135F2}" srcOrd="0" destOrd="0" parTransId="{4B2ABB9C-0AA7-4D6D-AAF2-A0C88339F7A3}" sibTransId="{69224942-7095-4464-B376-C54B09AC2D49}"/>
    <dgm:cxn modelId="{852EEDE0-2139-4633-8FA1-852098A26E99}" srcId="{B0465DAB-3084-4321-BFC7-E6091315C463}" destId="{7FB50CC8-EAAD-4E69-BC70-1E0F765C37C8}" srcOrd="1" destOrd="0" parTransId="{44E55DD4-D630-4891-995C-D17027A5EEB9}" sibTransId="{06F52906-09DB-4ABD-9892-3745267426D2}"/>
    <dgm:cxn modelId="{A293D8EC-7C81-4001-9B74-0BB168AACC65}" type="presOf" srcId="{CB753F4D-9F65-4D73-836D-628F9B64217C}" destId="{CD6E9143-126B-4897-B001-91B31C6F667D}" srcOrd="0" destOrd="0" presId="urn:microsoft.com/office/officeart/2016/7/layout/VerticalDownArrowProcess"/>
    <dgm:cxn modelId="{C5D7ACED-E232-47F0-8459-A468F2DBD002}" type="presOf" srcId="{8E74BEA3-44D6-4335-9866-38374F8135F2}" destId="{DFD8038C-6763-45FC-A0A5-6911D5BDE085}" srcOrd="0" destOrd="0" presId="urn:microsoft.com/office/officeart/2016/7/layout/VerticalDownArrowProcess"/>
    <dgm:cxn modelId="{6C76F73D-712B-4780-8BF2-BAADB7C88359}" type="presParOf" srcId="{A5C25F30-4460-49D7-8C4C-C7E574D2578B}" destId="{9288A89B-E98E-4F80-BA05-FAB22E81359F}" srcOrd="0" destOrd="0" presId="urn:microsoft.com/office/officeart/2016/7/layout/VerticalDownArrowProcess"/>
    <dgm:cxn modelId="{E4E40CFA-D04A-430B-ABEF-2A8593738D16}" type="presParOf" srcId="{9288A89B-E98E-4F80-BA05-FAB22E81359F}" destId="{21AF702F-2422-431A-9983-A1FB42F02D9D}" srcOrd="0" destOrd="0" presId="urn:microsoft.com/office/officeart/2016/7/layout/VerticalDownArrowProcess"/>
    <dgm:cxn modelId="{FB00DFDD-D0CD-4CDC-9B74-5C790F77D61A}" type="presParOf" srcId="{9288A89B-E98E-4F80-BA05-FAB22E81359F}" destId="{CD6E9143-126B-4897-B001-91B31C6F667D}" srcOrd="1" destOrd="0" presId="urn:microsoft.com/office/officeart/2016/7/layout/VerticalDownArrowProcess"/>
    <dgm:cxn modelId="{BD282B27-0EE0-4BF6-9934-B4DC9A8554D7}" type="presParOf" srcId="{A5C25F30-4460-49D7-8C4C-C7E574D2578B}" destId="{C8B06583-2090-4B73-B432-8E3502479D02}" srcOrd="1" destOrd="0" presId="urn:microsoft.com/office/officeart/2016/7/layout/VerticalDownArrowProcess"/>
    <dgm:cxn modelId="{11AD6DBE-CEFA-402B-AF11-10C3C1A850FB}" type="presParOf" srcId="{A5C25F30-4460-49D7-8C4C-C7E574D2578B}" destId="{3B9FA6C7-4F8C-4A83-8F35-1B776C3EDD63}" srcOrd="2" destOrd="0" presId="urn:microsoft.com/office/officeart/2016/7/layout/VerticalDownArrowProcess"/>
    <dgm:cxn modelId="{9E19AB03-0F9E-4E16-A726-6B486555CAA9}" type="presParOf" srcId="{3B9FA6C7-4F8C-4A83-8F35-1B776C3EDD63}" destId="{E05085B4-0CF6-406E-ABD8-1E60CDAD3A9B}" srcOrd="0" destOrd="0" presId="urn:microsoft.com/office/officeart/2016/7/layout/VerticalDownArrowProcess"/>
    <dgm:cxn modelId="{F3E10BA0-C658-4544-86F9-9EDD44F68E09}" type="presParOf" srcId="{3B9FA6C7-4F8C-4A83-8F35-1B776C3EDD63}" destId="{791DD1D6-933B-4303-9C2F-17090D85724E}" srcOrd="1" destOrd="0" presId="urn:microsoft.com/office/officeart/2016/7/layout/VerticalDownArrowProcess"/>
    <dgm:cxn modelId="{5BD7905F-1D12-4D0B-9DD3-40BFF8442A97}" type="presParOf" srcId="{3B9FA6C7-4F8C-4A83-8F35-1B776C3EDD63}" destId="{DFD8038C-6763-45FC-A0A5-6911D5BDE085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3734C4-A497-4E03-B464-2A4F65172F9A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E2A4CD3-385B-43A3-B036-DD0D3F6881C0}">
      <dgm:prSet custT="1"/>
      <dgm:spPr/>
      <dgm:t>
        <a:bodyPr/>
        <a:lstStyle/>
        <a:p>
          <a:r>
            <a:rPr lang="tr-TR" sz="2400" dirty="0"/>
            <a:t>Proje Kabul </a:t>
          </a:r>
          <a:endParaRPr lang="en-US" sz="2400" dirty="0"/>
        </a:p>
      </dgm:t>
    </dgm:pt>
    <dgm:pt modelId="{13B6F58A-04DB-4ED2-BD16-2DC8CD733C29}" type="parTrans" cxnId="{19D0B702-021E-46E9-93C4-DA31993FA54E}">
      <dgm:prSet/>
      <dgm:spPr/>
      <dgm:t>
        <a:bodyPr/>
        <a:lstStyle/>
        <a:p>
          <a:endParaRPr lang="en-US"/>
        </a:p>
      </dgm:t>
    </dgm:pt>
    <dgm:pt modelId="{DAE91E7F-E449-4C8E-AEFA-481D51D4CB76}" type="sibTrans" cxnId="{19D0B702-021E-46E9-93C4-DA31993FA54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D539325-71F1-4DDC-B36B-E38678867DC5}">
      <dgm:prSet custT="1"/>
      <dgm:spPr/>
      <dgm:t>
        <a:bodyPr/>
        <a:lstStyle/>
        <a:p>
          <a:r>
            <a:rPr lang="tr-TR" sz="2400" dirty="0"/>
            <a:t>Destek İnceleme ve ödeme</a:t>
          </a:r>
          <a:endParaRPr lang="en-US" sz="2400" dirty="0"/>
        </a:p>
      </dgm:t>
    </dgm:pt>
    <dgm:pt modelId="{A42E24E4-6CD8-4693-8E17-ABBB8F49AE9B}" type="parTrans" cxnId="{DF699BA1-6088-420B-A959-5E5E5DCBD33A}">
      <dgm:prSet/>
      <dgm:spPr/>
      <dgm:t>
        <a:bodyPr/>
        <a:lstStyle/>
        <a:p>
          <a:endParaRPr lang="en-US"/>
        </a:p>
      </dgm:t>
    </dgm:pt>
    <dgm:pt modelId="{EADE91CB-2269-44DB-825C-C9DE74DE1F1D}" type="sibTrans" cxnId="{DF699BA1-6088-420B-A959-5E5E5DCBD33A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23261FBE-B333-4C02-A7E6-F41347553517}">
      <dgm:prSet custT="1"/>
      <dgm:spPr/>
      <dgm:t>
        <a:bodyPr/>
        <a:lstStyle/>
        <a:p>
          <a:r>
            <a:rPr lang="tr-TR" sz="2400" dirty="0"/>
            <a:t>İzleme ve Değerlendirme</a:t>
          </a:r>
          <a:endParaRPr lang="en-US" sz="2400" dirty="0"/>
        </a:p>
      </dgm:t>
    </dgm:pt>
    <dgm:pt modelId="{B3A81BED-C947-4DC7-800F-0E7D47E18E95}" type="parTrans" cxnId="{D7CD7D05-3E3C-4DEF-A4ED-8ED16C1DD6DB}">
      <dgm:prSet/>
      <dgm:spPr/>
      <dgm:t>
        <a:bodyPr/>
        <a:lstStyle/>
        <a:p>
          <a:endParaRPr lang="en-US"/>
        </a:p>
      </dgm:t>
    </dgm:pt>
    <dgm:pt modelId="{8578C0C1-9813-46F5-B0AA-CCA0EDD3188C}" type="sibTrans" cxnId="{D7CD7D05-3E3C-4DEF-A4ED-8ED16C1DD6DB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991DDB71-3DFF-4094-843E-A3BDC7F97E78}" type="pres">
      <dgm:prSet presAssocID="{A83734C4-A497-4E03-B464-2A4F65172F9A}" presName="linearFlow" presStyleCnt="0">
        <dgm:presLayoutVars>
          <dgm:dir/>
          <dgm:animLvl val="lvl"/>
          <dgm:resizeHandles val="exact"/>
        </dgm:presLayoutVars>
      </dgm:prSet>
      <dgm:spPr/>
    </dgm:pt>
    <dgm:pt modelId="{6ED051BB-73BF-4583-BB5C-308275268057}" type="pres">
      <dgm:prSet presAssocID="{CE2A4CD3-385B-43A3-B036-DD0D3F6881C0}" presName="compositeNode" presStyleCnt="0"/>
      <dgm:spPr/>
    </dgm:pt>
    <dgm:pt modelId="{38E690E5-7CB4-4483-9501-0AA7949713B7}" type="pres">
      <dgm:prSet presAssocID="{CE2A4CD3-385B-43A3-B036-DD0D3F6881C0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D430EAF-1DF5-4934-BCDC-60D5315CC202}" type="pres">
      <dgm:prSet presAssocID="{CE2A4CD3-385B-43A3-B036-DD0D3F6881C0}" presName="parSh" presStyleCnt="0"/>
      <dgm:spPr/>
    </dgm:pt>
    <dgm:pt modelId="{08DB1DA4-8F95-44D9-94A8-3A8E6C3A85D1}" type="pres">
      <dgm:prSet presAssocID="{CE2A4CD3-385B-43A3-B036-DD0D3F6881C0}" presName="lineNode" presStyleLbl="alignAccFollowNode1" presStyleIdx="0" presStyleCnt="9"/>
      <dgm:spPr/>
    </dgm:pt>
    <dgm:pt modelId="{B7F00C53-5816-4562-9E43-AB371C64A18C}" type="pres">
      <dgm:prSet presAssocID="{CE2A4CD3-385B-43A3-B036-DD0D3F6881C0}" presName="lineArrowNode" presStyleLbl="alignAccFollowNode1" presStyleIdx="1" presStyleCnt="9"/>
      <dgm:spPr/>
    </dgm:pt>
    <dgm:pt modelId="{82831CF6-1DB2-4458-8279-BA9AC78FE0E6}" type="pres">
      <dgm:prSet presAssocID="{DAE91E7F-E449-4C8E-AEFA-481D51D4CB76}" presName="sibTransNodeCircle" presStyleLbl="alignNode1" presStyleIdx="0" presStyleCnt="3">
        <dgm:presLayoutVars>
          <dgm:chMax val="0"/>
          <dgm:bulletEnabled/>
        </dgm:presLayoutVars>
      </dgm:prSet>
      <dgm:spPr/>
    </dgm:pt>
    <dgm:pt modelId="{908988C3-7218-4E38-8E2C-6BFABDE54C38}" type="pres">
      <dgm:prSet presAssocID="{DAE91E7F-E449-4C8E-AEFA-481D51D4CB76}" presName="spacerBetweenCircleAndCallout" presStyleCnt="0">
        <dgm:presLayoutVars/>
      </dgm:prSet>
      <dgm:spPr/>
    </dgm:pt>
    <dgm:pt modelId="{2A626CEE-70EC-4ED1-A702-3ECCE11B4328}" type="pres">
      <dgm:prSet presAssocID="{CE2A4CD3-385B-43A3-B036-DD0D3F6881C0}" presName="nodeText" presStyleLbl="alignAccFollowNode1" presStyleIdx="2" presStyleCnt="9">
        <dgm:presLayoutVars>
          <dgm:bulletEnabled val="1"/>
        </dgm:presLayoutVars>
      </dgm:prSet>
      <dgm:spPr/>
    </dgm:pt>
    <dgm:pt modelId="{FD957A91-F305-4813-A5C2-E6F5F00F3BE1}" type="pres">
      <dgm:prSet presAssocID="{DAE91E7F-E449-4C8E-AEFA-481D51D4CB76}" presName="sibTransComposite" presStyleCnt="0"/>
      <dgm:spPr/>
    </dgm:pt>
    <dgm:pt modelId="{BA162DF4-CAAB-4F88-BEC5-45F9F24D7502}" type="pres">
      <dgm:prSet presAssocID="{5D539325-71F1-4DDC-B36B-E38678867DC5}" presName="compositeNode" presStyleCnt="0"/>
      <dgm:spPr/>
    </dgm:pt>
    <dgm:pt modelId="{39C873A8-B884-43A9-8E13-5C489F6A0FCA}" type="pres">
      <dgm:prSet presAssocID="{5D539325-71F1-4DDC-B36B-E38678867DC5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9828B094-A8AF-40E5-B457-3434F3572C49}" type="pres">
      <dgm:prSet presAssocID="{5D539325-71F1-4DDC-B36B-E38678867DC5}" presName="parSh" presStyleCnt="0"/>
      <dgm:spPr/>
    </dgm:pt>
    <dgm:pt modelId="{2A658878-A045-4AC4-9542-5BF3F7AD0640}" type="pres">
      <dgm:prSet presAssocID="{5D539325-71F1-4DDC-B36B-E38678867DC5}" presName="lineNode" presStyleLbl="alignAccFollowNode1" presStyleIdx="3" presStyleCnt="9"/>
      <dgm:spPr/>
    </dgm:pt>
    <dgm:pt modelId="{80631638-D361-431E-B39D-5A11699E8733}" type="pres">
      <dgm:prSet presAssocID="{5D539325-71F1-4DDC-B36B-E38678867DC5}" presName="lineArrowNode" presStyleLbl="alignAccFollowNode1" presStyleIdx="4" presStyleCnt="9"/>
      <dgm:spPr/>
    </dgm:pt>
    <dgm:pt modelId="{2E42F40B-14E5-446A-9F8D-96CFAAFD64C1}" type="pres">
      <dgm:prSet presAssocID="{EADE91CB-2269-44DB-825C-C9DE74DE1F1D}" presName="sibTransNodeCircle" presStyleLbl="alignNode1" presStyleIdx="1" presStyleCnt="3">
        <dgm:presLayoutVars>
          <dgm:chMax val="0"/>
          <dgm:bulletEnabled/>
        </dgm:presLayoutVars>
      </dgm:prSet>
      <dgm:spPr/>
    </dgm:pt>
    <dgm:pt modelId="{405FB4AE-F9D0-457A-88E2-91E0BC68D412}" type="pres">
      <dgm:prSet presAssocID="{EADE91CB-2269-44DB-825C-C9DE74DE1F1D}" presName="spacerBetweenCircleAndCallout" presStyleCnt="0">
        <dgm:presLayoutVars/>
      </dgm:prSet>
      <dgm:spPr/>
    </dgm:pt>
    <dgm:pt modelId="{49131166-30EC-4EB1-9579-CA7BBDA2353E}" type="pres">
      <dgm:prSet presAssocID="{5D539325-71F1-4DDC-B36B-E38678867DC5}" presName="nodeText" presStyleLbl="alignAccFollowNode1" presStyleIdx="5" presStyleCnt="9">
        <dgm:presLayoutVars>
          <dgm:bulletEnabled val="1"/>
        </dgm:presLayoutVars>
      </dgm:prSet>
      <dgm:spPr/>
    </dgm:pt>
    <dgm:pt modelId="{7CDACB07-A501-4E2B-B1CA-C5E3D8D7C1C2}" type="pres">
      <dgm:prSet presAssocID="{EADE91CB-2269-44DB-825C-C9DE74DE1F1D}" presName="sibTransComposite" presStyleCnt="0"/>
      <dgm:spPr/>
    </dgm:pt>
    <dgm:pt modelId="{4A30A705-30F2-458A-9895-8DF398F2E32A}" type="pres">
      <dgm:prSet presAssocID="{23261FBE-B333-4C02-A7E6-F41347553517}" presName="compositeNode" presStyleCnt="0"/>
      <dgm:spPr/>
    </dgm:pt>
    <dgm:pt modelId="{BDE77376-3505-4EAF-B8DD-7A40E61A79DF}" type="pres">
      <dgm:prSet presAssocID="{23261FBE-B333-4C02-A7E6-F4134755351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81E626F7-CA01-42CA-B81C-8CD90FAFB847}" type="pres">
      <dgm:prSet presAssocID="{23261FBE-B333-4C02-A7E6-F41347553517}" presName="parSh" presStyleCnt="0"/>
      <dgm:spPr/>
    </dgm:pt>
    <dgm:pt modelId="{9912028E-E819-4984-B4FC-90A2BA25BAE3}" type="pres">
      <dgm:prSet presAssocID="{23261FBE-B333-4C02-A7E6-F41347553517}" presName="lineNode" presStyleLbl="alignAccFollowNode1" presStyleIdx="6" presStyleCnt="9"/>
      <dgm:spPr/>
    </dgm:pt>
    <dgm:pt modelId="{B5BAE0F0-F485-46D4-995B-69EA609F753F}" type="pres">
      <dgm:prSet presAssocID="{23261FBE-B333-4C02-A7E6-F41347553517}" presName="lineArrowNode" presStyleLbl="alignAccFollowNode1" presStyleIdx="7" presStyleCnt="9"/>
      <dgm:spPr/>
    </dgm:pt>
    <dgm:pt modelId="{44657C21-9378-4EC7-AB8E-097579F9FBEA}" type="pres">
      <dgm:prSet presAssocID="{8578C0C1-9813-46F5-B0AA-CCA0EDD3188C}" presName="sibTransNodeCircle" presStyleLbl="alignNode1" presStyleIdx="2" presStyleCnt="3">
        <dgm:presLayoutVars>
          <dgm:chMax val="0"/>
          <dgm:bulletEnabled/>
        </dgm:presLayoutVars>
      </dgm:prSet>
      <dgm:spPr/>
    </dgm:pt>
    <dgm:pt modelId="{F07D0605-8751-4F4F-9ECC-6CD3411CF981}" type="pres">
      <dgm:prSet presAssocID="{8578C0C1-9813-46F5-B0AA-CCA0EDD3188C}" presName="spacerBetweenCircleAndCallout" presStyleCnt="0">
        <dgm:presLayoutVars/>
      </dgm:prSet>
      <dgm:spPr/>
    </dgm:pt>
    <dgm:pt modelId="{859530EB-D62B-41D0-AA4A-E7471A04CEF0}" type="pres">
      <dgm:prSet presAssocID="{23261FBE-B333-4C02-A7E6-F41347553517}" presName="nodeText" presStyleLbl="alignAccFollowNode1" presStyleIdx="8" presStyleCnt="9">
        <dgm:presLayoutVars>
          <dgm:bulletEnabled val="1"/>
        </dgm:presLayoutVars>
      </dgm:prSet>
      <dgm:spPr/>
    </dgm:pt>
  </dgm:ptLst>
  <dgm:cxnLst>
    <dgm:cxn modelId="{19D0B702-021E-46E9-93C4-DA31993FA54E}" srcId="{A83734C4-A497-4E03-B464-2A4F65172F9A}" destId="{CE2A4CD3-385B-43A3-B036-DD0D3F6881C0}" srcOrd="0" destOrd="0" parTransId="{13B6F58A-04DB-4ED2-BD16-2DC8CD733C29}" sibTransId="{DAE91E7F-E449-4C8E-AEFA-481D51D4CB76}"/>
    <dgm:cxn modelId="{D7CD7D05-3E3C-4DEF-A4ED-8ED16C1DD6DB}" srcId="{A83734C4-A497-4E03-B464-2A4F65172F9A}" destId="{23261FBE-B333-4C02-A7E6-F41347553517}" srcOrd="2" destOrd="0" parTransId="{B3A81BED-C947-4DC7-800F-0E7D47E18E95}" sibTransId="{8578C0C1-9813-46F5-B0AA-CCA0EDD3188C}"/>
    <dgm:cxn modelId="{2941890D-1668-4B2F-9F11-A98E312DAD16}" type="presOf" srcId="{A83734C4-A497-4E03-B464-2A4F65172F9A}" destId="{991DDB71-3DFF-4094-843E-A3BDC7F97E78}" srcOrd="0" destOrd="0" presId="urn:microsoft.com/office/officeart/2016/7/layout/LinearArrowProcessNumbered"/>
    <dgm:cxn modelId="{AA5D4211-6F9D-4B6D-973A-3002E76A4E53}" type="presOf" srcId="{5D539325-71F1-4DDC-B36B-E38678867DC5}" destId="{49131166-30EC-4EB1-9579-CA7BBDA2353E}" srcOrd="0" destOrd="0" presId="urn:microsoft.com/office/officeart/2016/7/layout/LinearArrowProcessNumbered"/>
    <dgm:cxn modelId="{8A7C2B68-CED2-4FB1-B848-9CBF57DB1702}" type="presOf" srcId="{23261FBE-B333-4C02-A7E6-F41347553517}" destId="{859530EB-D62B-41D0-AA4A-E7471A04CEF0}" srcOrd="0" destOrd="0" presId="urn:microsoft.com/office/officeart/2016/7/layout/LinearArrowProcessNumbered"/>
    <dgm:cxn modelId="{7DCC8E50-5C69-4431-8E93-9A190DBB19A5}" type="presOf" srcId="{DAE91E7F-E449-4C8E-AEFA-481D51D4CB76}" destId="{82831CF6-1DB2-4458-8279-BA9AC78FE0E6}" srcOrd="0" destOrd="0" presId="urn:microsoft.com/office/officeart/2016/7/layout/LinearArrowProcessNumbered"/>
    <dgm:cxn modelId="{50227C56-8882-45BA-8F54-53D13DA6C1AF}" type="presOf" srcId="{EADE91CB-2269-44DB-825C-C9DE74DE1F1D}" destId="{2E42F40B-14E5-446A-9F8D-96CFAAFD64C1}" srcOrd="0" destOrd="0" presId="urn:microsoft.com/office/officeart/2016/7/layout/LinearArrowProcessNumbered"/>
    <dgm:cxn modelId="{DF699BA1-6088-420B-A959-5E5E5DCBD33A}" srcId="{A83734C4-A497-4E03-B464-2A4F65172F9A}" destId="{5D539325-71F1-4DDC-B36B-E38678867DC5}" srcOrd="1" destOrd="0" parTransId="{A42E24E4-6CD8-4693-8E17-ABBB8F49AE9B}" sibTransId="{EADE91CB-2269-44DB-825C-C9DE74DE1F1D}"/>
    <dgm:cxn modelId="{F7A0C4A3-B76D-41FA-9A70-611264B2CD0B}" type="presOf" srcId="{CE2A4CD3-385B-43A3-B036-DD0D3F6881C0}" destId="{2A626CEE-70EC-4ED1-A702-3ECCE11B4328}" srcOrd="0" destOrd="0" presId="urn:microsoft.com/office/officeart/2016/7/layout/LinearArrowProcessNumbered"/>
    <dgm:cxn modelId="{2EC460F6-59B8-4EC8-8CA0-BEF32D245A3C}" type="presOf" srcId="{8578C0C1-9813-46F5-B0AA-CCA0EDD3188C}" destId="{44657C21-9378-4EC7-AB8E-097579F9FBEA}" srcOrd="0" destOrd="0" presId="urn:microsoft.com/office/officeart/2016/7/layout/LinearArrowProcessNumbered"/>
    <dgm:cxn modelId="{5ACCDB9F-6318-4367-AD0C-0E27A27883EA}" type="presParOf" srcId="{991DDB71-3DFF-4094-843E-A3BDC7F97E78}" destId="{6ED051BB-73BF-4583-BB5C-308275268057}" srcOrd="0" destOrd="0" presId="urn:microsoft.com/office/officeart/2016/7/layout/LinearArrowProcessNumbered"/>
    <dgm:cxn modelId="{39F16E43-75AC-43D9-B084-D8B74CB2A3A1}" type="presParOf" srcId="{6ED051BB-73BF-4583-BB5C-308275268057}" destId="{38E690E5-7CB4-4483-9501-0AA7949713B7}" srcOrd="0" destOrd="0" presId="urn:microsoft.com/office/officeart/2016/7/layout/LinearArrowProcessNumbered"/>
    <dgm:cxn modelId="{0CC45363-99DB-4A79-AA0E-63E1DA3B8AAD}" type="presParOf" srcId="{6ED051BB-73BF-4583-BB5C-308275268057}" destId="{6D430EAF-1DF5-4934-BCDC-60D5315CC202}" srcOrd="1" destOrd="0" presId="urn:microsoft.com/office/officeart/2016/7/layout/LinearArrowProcessNumbered"/>
    <dgm:cxn modelId="{D09E62AA-A86A-4C33-B823-AD3FEF770924}" type="presParOf" srcId="{6D430EAF-1DF5-4934-BCDC-60D5315CC202}" destId="{08DB1DA4-8F95-44D9-94A8-3A8E6C3A85D1}" srcOrd="0" destOrd="0" presId="urn:microsoft.com/office/officeart/2016/7/layout/LinearArrowProcessNumbered"/>
    <dgm:cxn modelId="{B4CDC670-64CB-4F54-8D14-77496969E44C}" type="presParOf" srcId="{6D430EAF-1DF5-4934-BCDC-60D5315CC202}" destId="{B7F00C53-5816-4562-9E43-AB371C64A18C}" srcOrd="1" destOrd="0" presId="urn:microsoft.com/office/officeart/2016/7/layout/LinearArrowProcessNumbered"/>
    <dgm:cxn modelId="{5DB887D3-DAB4-451C-AA28-7EC720E5CA49}" type="presParOf" srcId="{6D430EAF-1DF5-4934-BCDC-60D5315CC202}" destId="{82831CF6-1DB2-4458-8279-BA9AC78FE0E6}" srcOrd="2" destOrd="0" presId="urn:microsoft.com/office/officeart/2016/7/layout/LinearArrowProcessNumbered"/>
    <dgm:cxn modelId="{7BB18E7E-B215-4548-A372-7608B1FC8A17}" type="presParOf" srcId="{6D430EAF-1DF5-4934-BCDC-60D5315CC202}" destId="{908988C3-7218-4E38-8E2C-6BFABDE54C38}" srcOrd="3" destOrd="0" presId="urn:microsoft.com/office/officeart/2016/7/layout/LinearArrowProcessNumbered"/>
    <dgm:cxn modelId="{67BFCA75-13B7-4822-9B5A-24766A8ACC8C}" type="presParOf" srcId="{6ED051BB-73BF-4583-BB5C-308275268057}" destId="{2A626CEE-70EC-4ED1-A702-3ECCE11B4328}" srcOrd="2" destOrd="0" presId="urn:microsoft.com/office/officeart/2016/7/layout/LinearArrowProcessNumbered"/>
    <dgm:cxn modelId="{193B8B5F-CAD2-492E-954D-34E666F55B9B}" type="presParOf" srcId="{991DDB71-3DFF-4094-843E-A3BDC7F97E78}" destId="{FD957A91-F305-4813-A5C2-E6F5F00F3BE1}" srcOrd="1" destOrd="0" presId="urn:microsoft.com/office/officeart/2016/7/layout/LinearArrowProcessNumbered"/>
    <dgm:cxn modelId="{7EE50A8C-CC81-4978-B6E8-C8F378354DD1}" type="presParOf" srcId="{991DDB71-3DFF-4094-843E-A3BDC7F97E78}" destId="{BA162DF4-CAAB-4F88-BEC5-45F9F24D7502}" srcOrd="2" destOrd="0" presId="urn:microsoft.com/office/officeart/2016/7/layout/LinearArrowProcessNumbered"/>
    <dgm:cxn modelId="{4649835C-9777-41CC-8C52-5BFC87E869A8}" type="presParOf" srcId="{BA162DF4-CAAB-4F88-BEC5-45F9F24D7502}" destId="{39C873A8-B884-43A9-8E13-5C489F6A0FCA}" srcOrd="0" destOrd="0" presId="urn:microsoft.com/office/officeart/2016/7/layout/LinearArrowProcessNumbered"/>
    <dgm:cxn modelId="{C9ECDB53-351F-4ED8-A188-EB244CC559F9}" type="presParOf" srcId="{BA162DF4-CAAB-4F88-BEC5-45F9F24D7502}" destId="{9828B094-A8AF-40E5-B457-3434F3572C49}" srcOrd="1" destOrd="0" presId="urn:microsoft.com/office/officeart/2016/7/layout/LinearArrowProcessNumbered"/>
    <dgm:cxn modelId="{ACF894A3-DA63-4E2F-9E5B-D521015C9208}" type="presParOf" srcId="{9828B094-A8AF-40E5-B457-3434F3572C49}" destId="{2A658878-A045-4AC4-9542-5BF3F7AD0640}" srcOrd="0" destOrd="0" presId="urn:microsoft.com/office/officeart/2016/7/layout/LinearArrowProcessNumbered"/>
    <dgm:cxn modelId="{25422612-EBDD-418B-AC78-4A220E5C9803}" type="presParOf" srcId="{9828B094-A8AF-40E5-B457-3434F3572C49}" destId="{80631638-D361-431E-B39D-5A11699E8733}" srcOrd="1" destOrd="0" presId="urn:microsoft.com/office/officeart/2016/7/layout/LinearArrowProcessNumbered"/>
    <dgm:cxn modelId="{A896A09A-4313-44C3-8F2B-2D669B305FC7}" type="presParOf" srcId="{9828B094-A8AF-40E5-B457-3434F3572C49}" destId="{2E42F40B-14E5-446A-9F8D-96CFAAFD64C1}" srcOrd="2" destOrd="0" presId="urn:microsoft.com/office/officeart/2016/7/layout/LinearArrowProcessNumbered"/>
    <dgm:cxn modelId="{F791F9C1-95A5-4BA7-B6FD-7A5DF1D25FFA}" type="presParOf" srcId="{9828B094-A8AF-40E5-B457-3434F3572C49}" destId="{405FB4AE-F9D0-457A-88E2-91E0BC68D412}" srcOrd="3" destOrd="0" presId="urn:microsoft.com/office/officeart/2016/7/layout/LinearArrowProcessNumbered"/>
    <dgm:cxn modelId="{00FDC269-CC7D-4897-A9CB-99B96285CE00}" type="presParOf" srcId="{BA162DF4-CAAB-4F88-BEC5-45F9F24D7502}" destId="{49131166-30EC-4EB1-9579-CA7BBDA2353E}" srcOrd="2" destOrd="0" presId="urn:microsoft.com/office/officeart/2016/7/layout/LinearArrowProcessNumbered"/>
    <dgm:cxn modelId="{82BD6B13-99F1-4240-8FC0-C5D07C3F2970}" type="presParOf" srcId="{991DDB71-3DFF-4094-843E-A3BDC7F97E78}" destId="{7CDACB07-A501-4E2B-B1CA-C5E3D8D7C1C2}" srcOrd="3" destOrd="0" presId="urn:microsoft.com/office/officeart/2016/7/layout/LinearArrowProcessNumbered"/>
    <dgm:cxn modelId="{F559AB8E-907C-4D6A-8DBA-5BF0582B31A5}" type="presParOf" srcId="{991DDB71-3DFF-4094-843E-A3BDC7F97E78}" destId="{4A30A705-30F2-458A-9895-8DF398F2E32A}" srcOrd="4" destOrd="0" presId="urn:microsoft.com/office/officeart/2016/7/layout/LinearArrowProcessNumbered"/>
    <dgm:cxn modelId="{B62F4E3B-32A2-437E-870F-63928C080F26}" type="presParOf" srcId="{4A30A705-30F2-458A-9895-8DF398F2E32A}" destId="{BDE77376-3505-4EAF-B8DD-7A40E61A79DF}" srcOrd="0" destOrd="0" presId="urn:microsoft.com/office/officeart/2016/7/layout/LinearArrowProcessNumbered"/>
    <dgm:cxn modelId="{B0548028-FD01-477E-BD53-21DBD8FE6D59}" type="presParOf" srcId="{4A30A705-30F2-458A-9895-8DF398F2E32A}" destId="{81E626F7-CA01-42CA-B81C-8CD90FAFB847}" srcOrd="1" destOrd="0" presId="urn:microsoft.com/office/officeart/2016/7/layout/LinearArrowProcessNumbered"/>
    <dgm:cxn modelId="{8EF18AB3-68EE-4A66-99FA-8A12F93A409E}" type="presParOf" srcId="{81E626F7-CA01-42CA-B81C-8CD90FAFB847}" destId="{9912028E-E819-4984-B4FC-90A2BA25BAE3}" srcOrd="0" destOrd="0" presId="urn:microsoft.com/office/officeart/2016/7/layout/LinearArrowProcessNumbered"/>
    <dgm:cxn modelId="{6FF0AEA6-C7FF-48B4-B0DD-E08AD2FF4FB5}" type="presParOf" srcId="{81E626F7-CA01-42CA-B81C-8CD90FAFB847}" destId="{B5BAE0F0-F485-46D4-995B-69EA609F753F}" srcOrd="1" destOrd="0" presId="urn:microsoft.com/office/officeart/2016/7/layout/LinearArrowProcessNumbered"/>
    <dgm:cxn modelId="{15C73C51-AA90-484F-933E-40667160A24E}" type="presParOf" srcId="{81E626F7-CA01-42CA-B81C-8CD90FAFB847}" destId="{44657C21-9378-4EC7-AB8E-097579F9FBEA}" srcOrd="2" destOrd="0" presId="urn:microsoft.com/office/officeart/2016/7/layout/LinearArrowProcessNumbered"/>
    <dgm:cxn modelId="{8B8308F0-63DB-4255-968E-5424E415A124}" type="presParOf" srcId="{81E626F7-CA01-42CA-B81C-8CD90FAFB847}" destId="{F07D0605-8751-4F4F-9ECC-6CD3411CF981}" srcOrd="3" destOrd="0" presId="urn:microsoft.com/office/officeart/2016/7/layout/LinearArrowProcessNumbered"/>
    <dgm:cxn modelId="{3D6CEEDB-EB68-4C78-949E-A19826A7AACA}" type="presParOf" srcId="{4A30A705-30F2-458A-9895-8DF398F2E32A}" destId="{859530EB-D62B-41D0-AA4A-E7471A04CEF0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30053C-810B-4F9D-BDCF-26C3FF58A39D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26BA23F2-E9DA-4EE5-9E01-CFEFBC029B5E}">
      <dgm:prSet/>
      <dgm:spPr/>
      <dgm:t>
        <a:bodyPr/>
        <a:lstStyle/>
        <a:p>
          <a:r>
            <a:rPr lang="tr-TR" dirty="0"/>
            <a:t>Destek konusu faaliyetler için firmalar gerekli belgeleri hazırlayıp destek süreleri içinde ilgili mercilere başvuru yapar.</a:t>
          </a:r>
          <a:endParaRPr lang="en-US" dirty="0"/>
        </a:p>
      </dgm:t>
    </dgm:pt>
    <dgm:pt modelId="{F31B06EA-246B-4B7F-B9C1-ADBADF28A5C3}" type="parTrans" cxnId="{BEB23225-B6F4-433C-B470-3A7FE5CF96DE}">
      <dgm:prSet/>
      <dgm:spPr/>
      <dgm:t>
        <a:bodyPr/>
        <a:lstStyle/>
        <a:p>
          <a:endParaRPr lang="en-US"/>
        </a:p>
      </dgm:t>
    </dgm:pt>
    <dgm:pt modelId="{4DAF39A0-8ACE-406E-83AD-55B07AB042D0}" type="sibTrans" cxnId="{BEB23225-B6F4-433C-B470-3A7FE5CF96DE}">
      <dgm:prSet/>
      <dgm:spPr/>
      <dgm:t>
        <a:bodyPr/>
        <a:lstStyle/>
        <a:p>
          <a:endParaRPr lang="en-US"/>
        </a:p>
      </dgm:t>
    </dgm:pt>
    <dgm:pt modelId="{E6EE4C46-861E-49C3-BF2E-546C379BB720}">
      <dgm:prSet/>
      <dgm:spPr/>
      <dgm:t>
        <a:bodyPr/>
        <a:lstStyle/>
        <a:p>
          <a:r>
            <a:rPr lang="tr-TR"/>
            <a:t>Başvuru dosyaları uzmanlar tarafından incelenir.</a:t>
          </a:r>
          <a:endParaRPr lang="en-US"/>
        </a:p>
      </dgm:t>
    </dgm:pt>
    <dgm:pt modelId="{4DE799DA-D365-4436-A6C8-6C8FBC80AC65}" type="parTrans" cxnId="{673461E7-2AF6-44CD-B2FD-032FEEB2FE06}">
      <dgm:prSet/>
      <dgm:spPr/>
      <dgm:t>
        <a:bodyPr/>
        <a:lstStyle/>
        <a:p>
          <a:endParaRPr lang="en-US"/>
        </a:p>
      </dgm:t>
    </dgm:pt>
    <dgm:pt modelId="{332738EB-B681-47DF-B712-50A864F1B906}" type="sibTrans" cxnId="{673461E7-2AF6-44CD-B2FD-032FEEB2FE06}">
      <dgm:prSet/>
      <dgm:spPr/>
      <dgm:t>
        <a:bodyPr/>
        <a:lstStyle/>
        <a:p>
          <a:endParaRPr lang="en-US"/>
        </a:p>
      </dgm:t>
    </dgm:pt>
    <dgm:pt modelId="{03393712-4AFF-4FBE-B7B0-3121481DD3CE}">
      <dgm:prSet/>
      <dgm:spPr/>
      <dgm:t>
        <a:bodyPr/>
        <a:lstStyle/>
        <a:p>
          <a:r>
            <a:rPr lang="tr-TR" dirty="0"/>
            <a:t>Ardından, </a:t>
          </a:r>
          <a:r>
            <a:rPr lang="tr-TR" dirty="0" err="1"/>
            <a:t>hakediş</a:t>
          </a:r>
          <a:r>
            <a:rPr lang="tr-TR" dirty="0"/>
            <a:t> tutarı hesaplanarak firmaya yapılacak destek ödemesi Ticaret Bakanlığı’na bildirilerek TCMB tarafından ödenmesi sağlanır</a:t>
          </a:r>
          <a:endParaRPr lang="en-US" dirty="0"/>
        </a:p>
      </dgm:t>
    </dgm:pt>
    <dgm:pt modelId="{13766A19-8401-45D6-8903-BBA3E5D0B558}" type="parTrans" cxnId="{342F1466-C434-41D3-8822-75FB83E6AC03}">
      <dgm:prSet/>
      <dgm:spPr/>
      <dgm:t>
        <a:bodyPr/>
        <a:lstStyle/>
        <a:p>
          <a:endParaRPr lang="en-US"/>
        </a:p>
      </dgm:t>
    </dgm:pt>
    <dgm:pt modelId="{E3D952F2-8013-4EA4-8C52-C5B411EDE3A6}" type="sibTrans" cxnId="{342F1466-C434-41D3-8822-75FB83E6AC03}">
      <dgm:prSet/>
      <dgm:spPr/>
      <dgm:t>
        <a:bodyPr/>
        <a:lstStyle/>
        <a:p>
          <a:endParaRPr lang="en-US"/>
        </a:p>
      </dgm:t>
    </dgm:pt>
    <dgm:pt modelId="{FA01FCA3-855D-4CD5-884B-FE9C39ABC341}">
      <dgm:prSet/>
      <dgm:spPr/>
      <dgm:t>
        <a:bodyPr/>
        <a:lstStyle/>
        <a:p>
          <a:r>
            <a:rPr lang="tr-TR" dirty="0"/>
            <a:t>TCMB’nin </a:t>
          </a:r>
          <a:r>
            <a:rPr lang="tr-TR" dirty="0" err="1"/>
            <a:t>hakediş</a:t>
          </a:r>
          <a:r>
            <a:rPr lang="tr-TR" dirty="0"/>
            <a:t> tutarını firma hesabına göndermesi ile süreç tamamlanmış olur.</a:t>
          </a:r>
          <a:endParaRPr lang="en-US" dirty="0"/>
        </a:p>
      </dgm:t>
    </dgm:pt>
    <dgm:pt modelId="{7B99D8D1-B19A-42E4-AE68-913E9B06C357}" type="parTrans" cxnId="{F1657853-3772-468C-9884-CC6C4A2B32B5}">
      <dgm:prSet/>
      <dgm:spPr/>
      <dgm:t>
        <a:bodyPr/>
        <a:lstStyle/>
        <a:p>
          <a:endParaRPr lang="en-US"/>
        </a:p>
      </dgm:t>
    </dgm:pt>
    <dgm:pt modelId="{190C930D-29F8-4688-9BFA-FF5E1914AF12}" type="sibTrans" cxnId="{F1657853-3772-468C-9884-CC6C4A2B32B5}">
      <dgm:prSet/>
      <dgm:spPr/>
      <dgm:t>
        <a:bodyPr/>
        <a:lstStyle/>
        <a:p>
          <a:endParaRPr lang="en-US"/>
        </a:p>
      </dgm:t>
    </dgm:pt>
    <dgm:pt modelId="{D904151C-8CC5-40B1-800A-3B9D978C00FC}" type="pres">
      <dgm:prSet presAssocID="{B130053C-810B-4F9D-BDCF-26C3FF58A39D}" presName="Name0" presStyleCnt="0">
        <dgm:presLayoutVars>
          <dgm:dir/>
          <dgm:resizeHandles val="exact"/>
        </dgm:presLayoutVars>
      </dgm:prSet>
      <dgm:spPr/>
    </dgm:pt>
    <dgm:pt modelId="{FA6C9C62-F138-453C-9B44-BDBD6A166DE9}" type="pres">
      <dgm:prSet presAssocID="{26BA23F2-E9DA-4EE5-9E01-CFEFBC029B5E}" presName="node" presStyleLbl="node1" presStyleIdx="0" presStyleCnt="4">
        <dgm:presLayoutVars>
          <dgm:bulletEnabled val="1"/>
        </dgm:presLayoutVars>
      </dgm:prSet>
      <dgm:spPr/>
    </dgm:pt>
    <dgm:pt modelId="{B4A19128-96BC-4D36-B6EB-1BF0E3B3FAB1}" type="pres">
      <dgm:prSet presAssocID="{4DAF39A0-8ACE-406E-83AD-55B07AB042D0}" presName="sibTrans" presStyleLbl="sibTrans1D1" presStyleIdx="0" presStyleCnt="3"/>
      <dgm:spPr/>
    </dgm:pt>
    <dgm:pt modelId="{DA80A6A0-DB73-4DB2-A8BB-FCB3C24A4D2D}" type="pres">
      <dgm:prSet presAssocID="{4DAF39A0-8ACE-406E-83AD-55B07AB042D0}" presName="connectorText" presStyleLbl="sibTrans1D1" presStyleIdx="0" presStyleCnt="3"/>
      <dgm:spPr/>
    </dgm:pt>
    <dgm:pt modelId="{93CA05F0-0D9D-4EE8-8501-1EEAC3932D68}" type="pres">
      <dgm:prSet presAssocID="{E6EE4C46-861E-49C3-BF2E-546C379BB720}" presName="node" presStyleLbl="node1" presStyleIdx="1" presStyleCnt="4">
        <dgm:presLayoutVars>
          <dgm:bulletEnabled val="1"/>
        </dgm:presLayoutVars>
      </dgm:prSet>
      <dgm:spPr/>
    </dgm:pt>
    <dgm:pt modelId="{8D432D45-74E6-43ED-AEC9-743DA18B1D3E}" type="pres">
      <dgm:prSet presAssocID="{332738EB-B681-47DF-B712-50A864F1B906}" presName="sibTrans" presStyleLbl="sibTrans1D1" presStyleIdx="1" presStyleCnt="3"/>
      <dgm:spPr/>
    </dgm:pt>
    <dgm:pt modelId="{C43AB447-5CD7-4D4A-8728-9E42CD6BF53A}" type="pres">
      <dgm:prSet presAssocID="{332738EB-B681-47DF-B712-50A864F1B906}" presName="connectorText" presStyleLbl="sibTrans1D1" presStyleIdx="1" presStyleCnt="3"/>
      <dgm:spPr/>
    </dgm:pt>
    <dgm:pt modelId="{05AC7FD1-A5C7-42D4-8CCB-B629DD335D08}" type="pres">
      <dgm:prSet presAssocID="{03393712-4AFF-4FBE-B7B0-3121481DD3CE}" presName="node" presStyleLbl="node1" presStyleIdx="2" presStyleCnt="4">
        <dgm:presLayoutVars>
          <dgm:bulletEnabled val="1"/>
        </dgm:presLayoutVars>
      </dgm:prSet>
      <dgm:spPr/>
    </dgm:pt>
    <dgm:pt modelId="{D911C964-D933-4BDA-A610-370C21A3B47E}" type="pres">
      <dgm:prSet presAssocID="{E3D952F2-8013-4EA4-8C52-C5B411EDE3A6}" presName="sibTrans" presStyleLbl="sibTrans1D1" presStyleIdx="2" presStyleCnt="3"/>
      <dgm:spPr/>
    </dgm:pt>
    <dgm:pt modelId="{3B35C5F6-8AE8-43A7-B0D2-1A6641ABF96D}" type="pres">
      <dgm:prSet presAssocID="{E3D952F2-8013-4EA4-8C52-C5B411EDE3A6}" presName="connectorText" presStyleLbl="sibTrans1D1" presStyleIdx="2" presStyleCnt="3"/>
      <dgm:spPr/>
    </dgm:pt>
    <dgm:pt modelId="{DBC061B4-06B6-4ED3-A4A3-0A54030468A2}" type="pres">
      <dgm:prSet presAssocID="{FA01FCA3-855D-4CD5-884B-FE9C39ABC341}" presName="node" presStyleLbl="node1" presStyleIdx="3" presStyleCnt="4">
        <dgm:presLayoutVars>
          <dgm:bulletEnabled val="1"/>
        </dgm:presLayoutVars>
      </dgm:prSet>
      <dgm:spPr/>
    </dgm:pt>
  </dgm:ptLst>
  <dgm:cxnLst>
    <dgm:cxn modelId="{D2404D00-BFB7-4389-9FC8-5A70D6FD9F27}" type="presOf" srcId="{4DAF39A0-8ACE-406E-83AD-55B07AB042D0}" destId="{DA80A6A0-DB73-4DB2-A8BB-FCB3C24A4D2D}" srcOrd="1" destOrd="0" presId="urn:microsoft.com/office/officeart/2016/7/layout/RepeatingBendingProcessNew"/>
    <dgm:cxn modelId="{BEB23225-B6F4-433C-B470-3A7FE5CF96DE}" srcId="{B130053C-810B-4F9D-BDCF-26C3FF58A39D}" destId="{26BA23F2-E9DA-4EE5-9E01-CFEFBC029B5E}" srcOrd="0" destOrd="0" parTransId="{F31B06EA-246B-4B7F-B9C1-ADBADF28A5C3}" sibTransId="{4DAF39A0-8ACE-406E-83AD-55B07AB042D0}"/>
    <dgm:cxn modelId="{8003C92D-CF3A-4B63-B3B7-4D38C1A65CB9}" type="presOf" srcId="{E3D952F2-8013-4EA4-8C52-C5B411EDE3A6}" destId="{D911C964-D933-4BDA-A610-370C21A3B47E}" srcOrd="0" destOrd="0" presId="urn:microsoft.com/office/officeart/2016/7/layout/RepeatingBendingProcessNew"/>
    <dgm:cxn modelId="{342F1466-C434-41D3-8822-75FB83E6AC03}" srcId="{B130053C-810B-4F9D-BDCF-26C3FF58A39D}" destId="{03393712-4AFF-4FBE-B7B0-3121481DD3CE}" srcOrd="2" destOrd="0" parTransId="{13766A19-8401-45D6-8903-BBA3E5D0B558}" sibTransId="{E3D952F2-8013-4EA4-8C52-C5B411EDE3A6}"/>
    <dgm:cxn modelId="{2F35B06D-4402-4E3A-AE8D-3CCC8CFE4206}" type="presOf" srcId="{332738EB-B681-47DF-B712-50A864F1B906}" destId="{8D432D45-74E6-43ED-AEC9-743DA18B1D3E}" srcOrd="0" destOrd="0" presId="urn:microsoft.com/office/officeart/2016/7/layout/RepeatingBendingProcessNew"/>
    <dgm:cxn modelId="{F1657853-3772-468C-9884-CC6C4A2B32B5}" srcId="{B130053C-810B-4F9D-BDCF-26C3FF58A39D}" destId="{FA01FCA3-855D-4CD5-884B-FE9C39ABC341}" srcOrd="3" destOrd="0" parTransId="{7B99D8D1-B19A-42E4-AE68-913E9B06C357}" sibTransId="{190C930D-29F8-4688-9BFA-FF5E1914AF12}"/>
    <dgm:cxn modelId="{982F0F74-8F91-4B3B-AE56-E19D2ACBFA60}" type="presOf" srcId="{FA01FCA3-855D-4CD5-884B-FE9C39ABC341}" destId="{DBC061B4-06B6-4ED3-A4A3-0A54030468A2}" srcOrd="0" destOrd="0" presId="urn:microsoft.com/office/officeart/2016/7/layout/RepeatingBendingProcessNew"/>
    <dgm:cxn modelId="{BE9B107F-FFFD-495F-A608-28292FE3C048}" type="presOf" srcId="{B130053C-810B-4F9D-BDCF-26C3FF58A39D}" destId="{D904151C-8CC5-40B1-800A-3B9D978C00FC}" srcOrd="0" destOrd="0" presId="urn:microsoft.com/office/officeart/2016/7/layout/RepeatingBendingProcessNew"/>
    <dgm:cxn modelId="{14717294-7827-4C3C-822D-EB8D69456AFF}" type="presOf" srcId="{4DAF39A0-8ACE-406E-83AD-55B07AB042D0}" destId="{B4A19128-96BC-4D36-B6EB-1BF0E3B3FAB1}" srcOrd="0" destOrd="0" presId="urn:microsoft.com/office/officeart/2016/7/layout/RepeatingBendingProcessNew"/>
    <dgm:cxn modelId="{417538D3-A5FA-4585-BABF-59B965BA2C5E}" type="presOf" srcId="{332738EB-B681-47DF-B712-50A864F1B906}" destId="{C43AB447-5CD7-4D4A-8728-9E42CD6BF53A}" srcOrd="1" destOrd="0" presId="urn:microsoft.com/office/officeart/2016/7/layout/RepeatingBendingProcessNew"/>
    <dgm:cxn modelId="{8F8B32D7-303D-44EF-B662-968C984B18D7}" type="presOf" srcId="{E3D952F2-8013-4EA4-8C52-C5B411EDE3A6}" destId="{3B35C5F6-8AE8-43A7-B0D2-1A6641ABF96D}" srcOrd="1" destOrd="0" presId="urn:microsoft.com/office/officeart/2016/7/layout/RepeatingBendingProcessNew"/>
    <dgm:cxn modelId="{4EC7CFE4-0B4B-4876-8CC3-9EE99F515B69}" type="presOf" srcId="{E6EE4C46-861E-49C3-BF2E-546C379BB720}" destId="{93CA05F0-0D9D-4EE8-8501-1EEAC3932D68}" srcOrd="0" destOrd="0" presId="urn:microsoft.com/office/officeart/2016/7/layout/RepeatingBendingProcessNew"/>
    <dgm:cxn modelId="{673461E7-2AF6-44CD-B2FD-032FEEB2FE06}" srcId="{B130053C-810B-4F9D-BDCF-26C3FF58A39D}" destId="{E6EE4C46-861E-49C3-BF2E-546C379BB720}" srcOrd="1" destOrd="0" parTransId="{4DE799DA-D365-4436-A6C8-6C8FBC80AC65}" sibTransId="{332738EB-B681-47DF-B712-50A864F1B906}"/>
    <dgm:cxn modelId="{450A9FF3-32F3-4F6C-97A3-CB1966899B77}" type="presOf" srcId="{26BA23F2-E9DA-4EE5-9E01-CFEFBC029B5E}" destId="{FA6C9C62-F138-453C-9B44-BDBD6A166DE9}" srcOrd="0" destOrd="0" presId="urn:microsoft.com/office/officeart/2016/7/layout/RepeatingBendingProcessNew"/>
    <dgm:cxn modelId="{B8FDCDFD-B832-4CE3-A241-DF2B7F227517}" type="presOf" srcId="{03393712-4AFF-4FBE-B7B0-3121481DD3CE}" destId="{05AC7FD1-A5C7-42D4-8CCB-B629DD335D08}" srcOrd="0" destOrd="0" presId="urn:microsoft.com/office/officeart/2016/7/layout/RepeatingBendingProcessNew"/>
    <dgm:cxn modelId="{B75C658F-7BCF-464B-A10D-93800B7468D8}" type="presParOf" srcId="{D904151C-8CC5-40B1-800A-3B9D978C00FC}" destId="{FA6C9C62-F138-453C-9B44-BDBD6A166DE9}" srcOrd="0" destOrd="0" presId="urn:microsoft.com/office/officeart/2016/7/layout/RepeatingBendingProcessNew"/>
    <dgm:cxn modelId="{52702126-F8C1-425E-8B0B-7F8D3D382BCB}" type="presParOf" srcId="{D904151C-8CC5-40B1-800A-3B9D978C00FC}" destId="{B4A19128-96BC-4D36-B6EB-1BF0E3B3FAB1}" srcOrd="1" destOrd="0" presId="urn:microsoft.com/office/officeart/2016/7/layout/RepeatingBendingProcessNew"/>
    <dgm:cxn modelId="{723678F2-E106-4F17-B3A1-2D0E8F3B7D1C}" type="presParOf" srcId="{B4A19128-96BC-4D36-B6EB-1BF0E3B3FAB1}" destId="{DA80A6A0-DB73-4DB2-A8BB-FCB3C24A4D2D}" srcOrd="0" destOrd="0" presId="urn:microsoft.com/office/officeart/2016/7/layout/RepeatingBendingProcessNew"/>
    <dgm:cxn modelId="{5D583751-A79B-4E3D-A2AC-EBD3F85CAEAF}" type="presParOf" srcId="{D904151C-8CC5-40B1-800A-3B9D978C00FC}" destId="{93CA05F0-0D9D-4EE8-8501-1EEAC3932D68}" srcOrd="2" destOrd="0" presId="urn:microsoft.com/office/officeart/2016/7/layout/RepeatingBendingProcessNew"/>
    <dgm:cxn modelId="{39C6AAA3-A10D-4F52-A425-A0C1F6040132}" type="presParOf" srcId="{D904151C-8CC5-40B1-800A-3B9D978C00FC}" destId="{8D432D45-74E6-43ED-AEC9-743DA18B1D3E}" srcOrd="3" destOrd="0" presId="urn:microsoft.com/office/officeart/2016/7/layout/RepeatingBendingProcessNew"/>
    <dgm:cxn modelId="{EEA32877-BB4B-4DD4-95E1-A43E3F922FF9}" type="presParOf" srcId="{8D432D45-74E6-43ED-AEC9-743DA18B1D3E}" destId="{C43AB447-5CD7-4D4A-8728-9E42CD6BF53A}" srcOrd="0" destOrd="0" presId="urn:microsoft.com/office/officeart/2016/7/layout/RepeatingBendingProcessNew"/>
    <dgm:cxn modelId="{1915CC0C-8952-444A-AF07-C86E6B2E381E}" type="presParOf" srcId="{D904151C-8CC5-40B1-800A-3B9D978C00FC}" destId="{05AC7FD1-A5C7-42D4-8CCB-B629DD335D08}" srcOrd="4" destOrd="0" presId="urn:microsoft.com/office/officeart/2016/7/layout/RepeatingBendingProcessNew"/>
    <dgm:cxn modelId="{6A31D50C-7B82-488E-AC64-610327CFEE14}" type="presParOf" srcId="{D904151C-8CC5-40B1-800A-3B9D978C00FC}" destId="{D911C964-D933-4BDA-A610-370C21A3B47E}" srcOrd="5" destOrd="0" presId="urn:microsoft.com/office/officeart/2016/7/layout/RepeatingBendingProcessNew"/>
    <dgm:cxn modelId="{23AB7A60-EF44-4209-90C4-EA0452AB7206}" type="presParOf" srcId="{D911C964-D933-4BDA-A610-370C21A3B47E}" destId="{3B35C5F6-8AE8-43A7-B0D2-1A6641ABF96D}" srcOrd="0" destOrd="0" presId="urn:microsoft.com/office/officeart/2016/7/layout/RepeatingBendingProcessNew"/>
    <dgm:cxn modelId="{C0EF0E32-1362-4F57-B591-3FA0BB6410ED}" type="presParOf" srcId="{D904151C-8CC5-40B1-800A-3B9D978C00FC}" destId="{DBC061B4-06B6-4ED3-A4A3-0A54030468A2}" srcOrd="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D70320-8994-4DED-81C0-FD26461E8435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CFB73F8-33EA-4BEC-B323-C18CC4890536}">
      <dgm:prSet/>
      <dgm:spPr/>
      <dgm:t>
        <a:bodyPr/>
        <a:lstStyle/>
        <a:p>
          <a:r>
            <a:rPr lang="tr-TR" dirty="0"/>
            <a:t> “</a:t>
          </a:r>
          <a:r>
            <a:rPr lang="tr-TR" b="1" dirty="0"/>
            <a:t>Başvuru</a:t>
          </a:r>
          <a:r>
            <a:rPr lang="tr-TR" dirty="0"/>
            <a:t>” </a:t>
          </a:r>
        </a:p>
        <a:p>
          <a:r>
            <a:rPr lang="tr-TR" dirty="0"/>
            <a:t>İnceleme öncesi, dosyanın kayda alındığını gösterir, dosyanın temel bilgileri yer alır.</a:t>
          </a:r>
          <a:endParaRPr lang="en-US" dirty="0"/>
        </a:p>
      </dgm:t>
    </dgm:pt>
    <dgm:pt modelId="{38940872-D1D9-4931-BE35-B0517EA72451}" type="parTrans" cxnId="{8902ECEB-86B0-4865-A814-4AF3D86B7399}">
      <dgm:prSet/>
      <dgm:spPr/>
      <dgm:t>
        <a:bodyPr/>
        <a:lstStyle/>
        <a:p>
          <a:endParaRPr lang="en-US"/>
        </a:p>
      </dgm:t>
    </dgm:pt>
    <dgm:pt modelId="{7A860BEE-E661-4C2D-B47E-E344F66A2E39}" type="sibTrans" cxnId="{8902ECEB-86B0-4865-A814-4AF3D86B7399}">
      <dgm:prSet phldrT="01"/>
      <dgm:spPr/>
      <dgm:t>
        <a:bodyPr/>
        <a:lstStyle/>
        <a:p>
          <a:r>
            <a:rPr lang="en-US" dirty="0"/>
            <a:t>1</a:t>
          </a:r>
        </a:p>
      </dgm:t>
    </dgm:pt>
    <dgm:pt modelId="{CF0D7833-6B73-4B9D-B2DF-842260756B02}">
      <dgm:prSet/>
      <dgm:spPr/>
      <dgm:t>
        <a:bodyPr/>
        <a:lstStyle/>
        <a:p>
          <a:r>
            <a:rPr lang="tr-TR" dirty="0"/>
            <a:t> “</a:t>
          </a:r>
          <a:r>
            <a:rPr lang="tr-TR" b="1" dirty="0"/>
            <a:t>Eksik Belge</a:t>
          </a:r>
          <a:r>
            <a:rPr lang="tr-TR" dirty="0"/>
            <a:t>” </a:t>
          </a:r>
        </a:p>
        <a:p>
          <a:r>
            <a:rPr lang="tr-TR" dirty="0"/>
            <a:t>İnceleme için gerekli olan bilgi ve belgelerde eksiklik varsa, tamamlanması beklenir.</a:t>
          </a:r>
          <a:endParaRPr lang="en-US" dirty="0"/>
        </a:p>
      </dgm:t>
    </dgm:pt>
    <dgm:pt modelId="{EF28A542-4A99-4A04-AF81-873ADBD310DB}" type="parTrans" cxnId="{2036E9D9-E683-4F38-AA99-0881C0853707}">
      <dgm:prSet/>
      <dgm:spPr/>
      <dgm:t>
        <a:bodyPr/>
        <a:lstStyle/>
        <a:p>
          <a:endParaRPr lang="en-US"/>
        </a:p>
      </dgm:t>
    </dgm:pt>
    <dgm:pt modelId="{F648C5CA-6939-4FFA-A033-99763CE01B90}" type="sibTrans" cxnId="{2036E9D9-E683-4F38-AA99-0881C0853707}">
      <dgm:prSet phldrT="03"/>
      <dgm:spPr/>
      <dgm:t>
        <a:bodyPr/>
        <a:lstStyle/>
        <a:p>
          <a:r>
            <a:rPr lang="tr-TR" dirty="0"/>
            <a:t>2</a:t>
          </a:r>
          <a:endParaRPr lang="en-US" dirty="0"/>
        </a:p>
      </dgm:t>
    </dgm:pt>
    <dgm:pt modelId="{C8CD7B83-B1DB-4A33-8DBE-C59F11AB5559}">
      <dgm:prSet/>
      <dgm:spPr/>
      <dgm:t>
        <a:bodyPr/>
        <a:lstStyle/>
        <a:p>
          <a:r>
            <a:rPr lang="tr-TR" dirty="0"/>
            <a:t> “</a:t>
          </a:r>
          <a:r>
            <a:rPr lang="tr-TR" b="1" dirty="0"/>
            <a:t>Uzman İncelemesi</a:t>
          </a:r>
          <a:r>
            <a:rPr lang="tr-TR" dirty="0"/>
            <a:t>”  İncelenmek üzere dosya bir uzmana atanır, uzman kişinin iletişim bilgileri sistemde yer alır</a:t>
          </a:r>
          <a:endParaRPr lang="en-US" dirty="0"/>
        </a:p>
      </dgm:t>
    </dgm:pt>
    <dgm:pt modelId="{58327225-D622-436E-93A9-FF599294DB85}" type="parTrans" cxnId="{25964693-040B-4019-B277-ED8EDAFC254D}">
      <dgm:prSet/>
      <dgm:spPr/>
      <dgm:t>
        <a:bodyPr/>
        <a:lstStyle/>
        <a:p>
          <a:endParaRPr lang="en-US"/>
        </a:p>
      </dgm:t>
    </dgm:pt>
    <dgm:pt modelId="{7E1E2778-2DCE-4446-9ECF-993C4637B542}" type="sibTrans" cxnId="{25964693-040B-4019-B277-ED8EDAFC254D}">
      <dgm:prSet phldrT="04"/>
      <dgm:spPr/>
      <dgm:t>
        <a:bodyPr/>
        <a:lstStyle/>
        <a:p>
          <a:r>
            <a:rPr lang="tr-TR" dirty="0"/>
            <a:t>3</a:t>
          </a:r>
          <a:endParaRPr lang="en-US" dirty="0"/>
        </a:p>
      </dgm:t>
    </dgm:pt>
    <dgm:pt modelId="{87D18378-BF5E-40BF-82C0-F6A6D92BC14F}">
      <dgm:prSet/>
      <dgm:spPr/>
      <dgm:t>
        <a:bodyPr/>
        <a:lstStyle/>
        <a:p>
          <a:r>
            <a:rPr lang="tr-TR" dirty="0"/>
            <a:t> “</a:t>
          </a:r>
          <a:r>
            <a:rPr lang="tr-TR" b="1" dirty="0"/>
            <a:t>Borç Durum Belgesi</a:t>
          </a:r>
          <a:r>
            <a:rPr lang="tr-TR" dirty="0"/>
            <a:t>”  İncelemesi tamamlanan dosya için borç durum belgeleri beklenir, temin edilir.</a:t>
          </a:r>
          <a:endParaRPr lang="en-US" dirty="0"/>
        </a:p>
      </dgm:t>
    </dgm:pt>
    <dgm:pt modelId="{CBCE059F-007A-49E4-965D-9CE6B908E5E5}" type="parTrans" cxnId="{73563559-2039-416B-A023-FC15A5277566}">
      <dgm:prSet/>
      <dgm:spPr/>
      <dgm:t>
        <a:bodyPr/>
        <a:lstStyle/>
        <a:p>
          <a:endParaRPr lang="en-US"/>
        </a:p>
      </dgm:t>
    </dgm:pt>
    <dgm:pt modelId="{91AA7CC1-6ECC-41BD-9996-37481409C253}" type="sibTrans" cxnId="{73563559-2039-416B-A023-FC15A5277566}">
      <dgm:prSet phldrT="05"/>
      <dgm:spPr/>
      <dgm:t>
        <a:bodyPr/>
        <a:lstStyle/>
        <a:p>
          <a:r>
            <a:rPr lang="tr-TR" dirty="0"/>
            <a:t>4</a:t>
          </a:r>
          <a:endParaRPr lang="en-US" dirty="0"/>
        </a:p>
      </dgm:t>
    </dgm:pt>
    <dgm:pt modelId="{A66AA7F3-00BC-4681-8CF4-D9C535B26385}">
      <dgm:prSet/>
      <dgm:spPr/>
      <dgm:t>
        <a:bodyPr/>
        <a:lstStyle/>
        <a:p>
          <a:r>
            <a:rPr lang="tr-TR" dirty="0"/>
            <a:t> “</a:t>
          </a:r>
          <a:r>
            <a:rPr lang="tr-TR" b="1" dirty="0"/>
            <a:t>TCMB Ödeme Talimatı</a:t>
          </a:r>
          <a:r>
            <a:rPr lang="tr-TR" dirty="0"/>
            <a:t>”  </a:t>
          </a:r>
        </a:p>
        <a:p>
          <a:r>
            <a:rPr lang="tr-TR" dirty="0" err="1"/>
            <a:t>Hakedişi</a:t>
          </a:r>
          <a:r>
            <a:rPr lang="tr-TR" dirty="0"/>
            <a:t> hesaplanmış olan dosya için </a:t>
          </a:r>
          <a:r>
            <a:rPr lang="tr-TR" dirty="0" err="1"/>
            <a:t>TCMB’na</a:t>
          </a:r>
          <a:r>
            <a:rPr lang="tr-TR" dirty="0"/>
            <a:t> ödeme talimatı gönderilir, dosyanın işlemi tamamlanmış olur.</a:t>
          </a:r>
          <a:endParaRPr lang="en-US" dirty="0"/>
        </a:p>
      </dgm:t>
    </dgm:pt>
    <dgm:pt modelId="{72AB0FED-C624-4791-9E63-6A258D83AC10}" type="parTrans" cxnId="{FB1DDDAB-6D8C-487D-8494-8C3AD4F6039E}">
      <dgm:prSet/>
      <dgm:spPr/>
      <dgm:t>
        <a:bodyPr/>
        <a:lstStyle/>
        <a:p>
          <a:endParaRPr lang="en-US"/>
        </a:p>
      </dgm:t>
    </dgm:pt>
    <dgm:pt modelId="{E7BBE414-390B-46EF-91D8-CF330DE42900}" type="sibTrans" cxnId="{FB1DDDAB-6D8C-487D-8494-8C3AD4F6039E}">
      <dgm:prSet phldrT="06"/>
      <dgm:spPr/>
      <dgm:t>
        <a:bodyPr/>
        <a:lstStyle/>
        <a:p>
          <a:r>
            <a:rPr lang="tr-TR" dirty="0"/>
            <a:t>5</a:t>
          </a:r>
          <a:endParaRPr lang="en-US" dirty="0"/>
        </a:p>
      </dgm:t>
    </dgm:pt>
    <dgm:pt modelId="{ECDCB162-923B-4A88-8DED-B2383E726E31}" type="pres">
      <dgm:prSet presAssocID="{C5D70320-8994-4DED-81C0-FD26461E8435}" presName="Name0" presStyleCnt="0">
        <dgm:presLayoutVars>
          <dgm:animLvl val="lvl"/>
          <dgm:resizeHandles val="exact"/>
        </dgm:presLayoutVars>
      </dgm:prSet>
      <dgm:spPr/>
    </dgm:pt>
    <dgm:pt modelId="{54D6C484-88DA-44C9-AF86-F4093BEA9DF5}" type="pres">
      <dgm:prSet presAssocID="{DCFB73F8-33EA-4BEC-B323-C18CC4890536}" presName="compositeNode" presStyleCnt="0">
        <dgm:presLayoutVars>
          <dgm:bulletEnabled val="1"/>
        </dgm:presLayoutVars>
      </dgm:prSet>
      <dgm:spPr/>
    </dgm:pt>
    <dgm:pt modelId="{9C10E617-E93B-47CE-8422-D1117252B535}" type="pres">
      <dgm:prSet presAssocID="{DCFB73F8-33EA-4BEC-B323-C18CC4890536}" presName="bgRect" presStyleLbl="alignNode1" presStyleIdx="0" presStyleCnt="5" custScaleY="144383"/>
      <dgm:spPr/>
    </dgm:pt>
    <dgm:pt modelId="{BFF2F801-434E-457C-B40F-F984C17BFACE}" type="pres">
      <dgm:prSet presAssocID="{7A860BEE-E661-4C2D-B47E-E344F66A2E39}" presName="sibTransNodeRect" presStyleLbl="alignNode1" presStyleIdx="0" presStyleCnt="5">
        <dgm:presLayoutVars>
          <dgm:chMax val="0"/>
          <dgm:bulletEnabled val="1"/>
        </dgm:presLayoutVars>
      </dgm:prSet>
      <dgm:spPr/>
    </dgm:pt>
    <dgm:pt modelId="{8FC257B2-785A-49D9-8FDB-8420011E8F9C}" type="pres">
      <dgm:prSet presAssocID="{DCFB73F8-33EA-4BEC-B323-C18CC4890536}" presName="nodeRect" presStyleLbl="alignNode1" presStyleIdx="0" presStyleCnt="5">
        <dgm:presLayoutVars>
          <dgm:bulletEnabled val="1"/>
        </dgm:presLayoutVars>
      </dgm:prSet>
      <dgm:spPr/>
    </dgm:pt>
    <dgm:pt modelId="{B295BEA8-D500-40B5-A048-77CD732778EE}" type="pres">
      <dgm:prSet presAssocID="{7A860BEE-E661-4C2D-B47E-E344F66A2E39}" presName="sibTrans" presStyleCnt="0"/>
      <dgm:spPr/>
    </dgm:pt>
    <dgm:pt modelId="{B2DB2E39-5DD1-4846-932A-7112A21A9DDE}" type="pres">
      <dgm:prSet presAssocID="{CF0D7833-6B73-4B9D-B2DF-842260756B02}" presName="compositeNode" presStyleCnt="0">
        <dgm:presLayoutVars>
          <dgm:bulletEnabled val="1"/>
        </dgm:presLayoutVars>
      </dgm:prSet>
      <dgm:spPr/>
    </dgm:pt>
    <dgm:pt modelId="{B2E959C4-88D1-40DE-B10A-ECC9B0E990EA}" type="pres">
      <dgm:prSet presAssocID="{CF0D7833-6B73-4B9D-B2DF-842260756B02}" presName="bgRect" presStyleLbl="alignNode1" presStyleIdx="1" presStyleCnt="5" custScaleY="144383"/>
      <dgm:spPr/>
    </dgm:pt>
    <dgm:pt modelId="{4F8DFE7B-1DF5-4B54-A860-2168611CDADB}" type="pres">
      <dgm:prSet presAssocID="{F648C5CA-6939-4FFA-A033-99763CE01B90}" presName="sibTransNodeRect" presStyleLbl="alignNode1" presStyleIdx="1" presStyleCnt="5">
        <dgm:presLayoutVars>
          <dgm:chMax val="0"/>
          <dgm:bulletEnabled val="1"/>
        </dgm:presLayoutVars>
      </dgm:prSet>
      <dgm:spPr/>
    </dgm:pt>
    <dgm:pt modelId="{D699AE22-7266-4145-B9EB-CC13C8B7CDB3}" type="pres">
      <dgm:prSet presAssocID="{CF0D7833-6B73-4B9D-B2DF-842260756B02}" presName="nodeRect" presStyleLbl="alignNode1" presStyleIdx="1" presStyleCnt="5">
        <dgm:presLayoutVars>
          <dgm:bulletEnabled val="1"/>
        </dgm:presLayoutVars>
      </dgm:prSet>
      <dgm:spPr/>
    </dgm:pt>
    <dgm:pt modelId="{AB17F3D5-E1C0-4C71-833D-AEB5BD27FA21}" type="pres">
      <dgm:prSet presAssocID="{F648C5CA-6939-4FFA-A033-99763CE01B90}" presName="sibTrans" presStyleCnt="0"/>
      <dgm:spPr/>
    </dgm:pt>
    <dgm:pt modelId="{ADA09340-1265-4125-94CB-2E68C25A219E}" type="pres">
      <dgm:prSet presAssocID="{C8CD7B83-B1DB-4A33-8DBE-C59F11AB5559}" presName="compositeNode" presStyleCnt="0">
        <dgm:presLayoutVars>
          <dgm:bulletEnabled val="1"/>
        </dgm:presLayoutVars>
      </dgm:prSet>
      <dgm:spPr/>
    </dgm:pt>
    <dgm:pt modelId="{A4DB4768-BE37-4E71-8EA9-FE39A3094FB1}" type="pres">
      <dgm:prSet presAssocID="{C8CD7B83-B1DB-4A33-8DBE-C59F11AB5559}" presName="bgRect" presStyleLbl="alignNode1" presStyleIdx="2" presStyleCnt="5" custScaleY="144383"/>
      <dgm:spPr/>
    </dgm:pt>
    <dgm:pt modelId="{B0E3E893-F72A-4108-8F58-C9D580A4A9A9}" type="pres">
      <dgm:prSet presAssocID="{7E1E2778-2DCE-4446-9ECF-993C4637B542}" presName="sibTransNodeRect" presStyleLbl="alignNode1" presStyleIdx="2" presStyleCnt="5">
        <dgm:presLayoutVars>
          <dgm:chMax val="0"/>
          <dgm:bulletEnabled val="1"/>
        </dgm:presLayoutVars>
      </dgm:prSet>
      <dgm:spPr/>
    </dgm:pt>
    <dgm:pt modelId="{06977277-0332-4F0B-8074-BA19D89501E7}" type="pres">
      <dgm:prSet presAssocID="{C8CD7B83-B1DB-4A33-8DBE-C59F11AB5559}" presName="nodeRect" presStyleLbl="alignNode1" presStyleIdx="2" presStyleCnt="5">
        <dgm:presLayoutVars>
          <dgm:bulletEnabled val="1"/>
        </dgm:presLayoutVars>
      </dgm:prSet>
      <dgm:spPr/>
    </dgm:pt>
    <dgm:pt modelId="{29348D7B-FA28-4AE5-B9A9-06E6DED6E789}" type="pres">
      <dgm:prSet presAssocID="{7E1E2778-2DCE-4446-9ECF-993C4637B542}" presName="sibTrans" presStyleCnt="0"/>
      <dgm:spPr/>
    </dgm:pt>
    <dgm:pt modelId="{137D7167-F202-4E64-A347-9E79C0FA8E1E}" type="pres">
      <dgm:prSet presAssocID="{87D18378-BF5E-40BF-82C0-F6A6D92BC14F}" presName="compositeNode" presStyleCnt="0">
        <dgm:presLayoutVars>
          <dgm:bulletEnabled val="1"/>
        </dgm:presLayoutVars>
      </dgm:prSet>
      <dgm:spPr/>
    </dgm:pt>
    <dgm:pt modelId="{CCB530AA-63C7-4DC3-BF9C-7B1AFDE1BD84}" type="pres">
      <dgm:prSet presAssocID="{87D18378-BF5E-40BF-82C0-F6A6D92BC14F}" presName="bgRect" presStyleLbl="alignNode1" presStyleIdx="3" presStyleCnt="5" custScaleY="144383"/>
      <dgm:spPr/>
    </dgm:pt>
    <dgm:pt modelId="{F3F5BA23-496A-4D0D-99EB-E97151FF4A0F}" type="pres">
      <dgm:prSet presAssocID="{91AA7CC1-6ECC-41BD-9996-37481409C253}" presName="sibTransNodeRect" presStyleLbl="alignNode1" presStyleIdx="3" presStyleCnt="5">
        <dgm:presLayoutVars>
          <dgm:chMax val="0"/>
          <dgm:bulletEnabled val="1"/>
        </dgm:presLayoutVars>
      </dgm:prSet>
      <dgm:spPr/>
    </dgm:pt>
    <dgm:pt modelId="{06C73715-9298-4334-A8E4-80D91F1B43E1}" type="pres">
      <dgm:prSet presAssocID="{87D18378-BF5E-40BF-82C0-F6A6D92BC14F}" presName="nodeRect" presStyleLbl="alignNode1" presStyleIdx="3" presStyleCnt="5">
        <dgm:presLayoutVars>
          <dgm:bulletEnabled val="1"/>
        </dgm:presLayoutVars>
      </dgm:prSet>
      <dgm:spPr/>
    </dgm:pt>
    <dgm:pt modelId="{E3851416-8E36-411F-8783-1F03F2D32082}" type="pres">
      <dgm:prSet presAssocID="{91AA7CC1-6ECC-41BD-9996-37481409C253}" presName="sibTrans" presStyleCnt="0"/>
      <dgm:spPr/>
    </dgm:pt>
    <dgm:pt modelId="{CC8139E8-428B-416E-90D1-41F551586EB6}" type="pres">
      <dgm:prSet presAssocID="{A66AA7F3-00BC-4681-8CF4-D9C535B26385}" presName="compositeNode" presStyleCnt="0">
        <dgm:presLayoutVars>
          <dgm:bulletEnabled val="1"/>
        </dgm:presLayoutVars>
      </dgm:prSet>
      <dgm:spPr/>
    </dgm:pt>
    <dgm:pt modelId="{7D198784-E4B0-4041-ABD2-2CC6F11DB05C}" type="pres">
      <dgm:prSet presAssocID="{A66AA7F3-00BC-4681-8CF4-D9C535B26385}" presName="bgRect" presStyleLbl="alignNode1" presStyleIdx="4" presStyleCnt="5" custScaleY="144383"/>
      <dgm:spPr/>
    </dgm:pt>
    <dgm:pt modelId="{08714A8D-FC0B-4E26-A209-23F6ED52DE84}" type="pres">
      <dgm:prSet presAssocID="{E7BBE414-390B-46EF-91D8-CF330DE42900}" presName="sibTransNodeRect" presStyleLbl="alignNode1" presStyleIdx="4" presStyleCnt="5">
        <dgm:presLayoutVars>
          <dgm:chMax val="0"/>
          <dgm:bulletEnabled val="1"/>
        </dgm:presLayoutVars>
      </dgm:prSet>
      <dgm:spPr/>
    </dgm:pt>
    <dgm:pt modelId="{DA7084BA-0019-4797-A1CD-37D45A096363}" type="pres">
      <dgm:prSet presAssocID="{A66AA7F3-00BC-4681-8CF4-D9C535B26385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DEFC6300-555F-43CC-9873-86734C5EFE35}" type="presOf" srcId="{7E1E2778-2DCE-4446-9ECF-993C4637B542}" destId="{B0E3E893-F72A-4108-8F58-C9D580A4A9A9}" srcOrd="0" destOrd="0" presId="urn:microsoft.com/office/officeart/2016/7/layout/LinearBlockProcessNumbered"/>
    <dgm:cxn modelId="{B637FE09-A5A3-430E-9984-6A882DB69B89}" type="presOf" srcId="{E7BBE414-390B-46EF-91D8-CF330DE42900}" destId="{08714A8D-FC0B-4E26-A209-23F6ED52DE84}" srcOrd="0" destOrd="0" presId="urn:microsoft.com/office/officeart/2016/7/layout/LinearBlockProcessNumbered"/>
    <dgm:cxn modelId="{51430B0A-C896-4EDE-A055-5B857A0750B0}" type="presOf" srcId="{F648C5CA-6939-4FFA-A033-99763CE01B90}" destId="{4F8DFE7B-1DF5-4B54-A860-2168611CDADB}" srcOrd="0" destOrd="0" presId="urn:microsoft.com/office/officeart/2016/7/layout/LinearBlockProcessNumbered"/>
    <dgm:cxn modelId="{D6E95065-534C-495F-945B-58C11A86EC82}" type="presOf" srcId="{DCFB73F8-33EA-4BEC-B323-C18CC4890536}" destId="{9C10E617-E93B-47CE-8422-D1117252B535}" srcOrd="0" destOrd="0" presId="urn:microsoft.com/office/officeart/2016/7/layout/LinearBlockProcessNumbered"/>
    <dgm:cxn modelId="{EDE5D069-B061-4EFE-88AC-29B318C68F6A}" type="presOf" srcId="{A66AA7F3-00BC-4681-8CF4-D9C535B26385}" destId="{DA7084BA-0019-4797-A1CD-37D45A096363}" srcOrd="1" destOrd="0" presId="urn:microsoft.com/office/officeart/2016/7/layout/LinearBlockProcessNumbered"/>
    <dgm:cxn modelId="{3E3EDB4A-A167-4E4E-9815-72931854DE70}" type="presOf" srcId="{DCFB73F8-33EA-4BEC-B323-C18CC4890536}" destId="{8FC257B2-785A-49D9-8FDB-8420011E8F9C}" srcOrd="1" destOrd="0" presId="urn:microsoft.com/office/officeart/2016/7/layout/LinearBlockProcessNumbered"/>
    <dgm:cxn modelId="{E224A34C-786C-48D1-9618-14AFDCCC0E0E}" type="presOf" srcId="{87D18378-BF5E-40BF-82C0-F6A6D92BC14F}" destId="{06C73715-9298-4334-A8E4-80D91F1B43E1}" srcOrd="1" destOrd="0" presId="urn:microsoft.com/office/officeart/2016/7/layout/LinearBlockProcessNumbered"/>
    <dgm:cxn modelId="{FF6ECE56-475F-424D-9FF0-683FB6CA1855}" type="presOf" srcId="{C8CD7B83-B1DB-4A33-8DBE-C59F11AB5559}" destId="{A4DB4768-BE37-4E71-8EA9-FE39A3094FB1}" srcOrd="0" destOrd="0" presId="urn:microsoft.com/office/officeart/2016/7/layout/LinearBlockProcessNumbered"/>
    <dgm:cxn modelId="{73563559-2039-416B-A023-FC15A5277566}" srcId="{C5D70320-8994-4DED-81C0-FD26461E8435}" destId="{87D18378-BF5E-40BF-82C0-F6A6D92BC14F}" srcOrd="3" destOrd="0" parTransId="{CBCE059F-007A-49E4-965D-9CE6B908E5E5}" sibTransId="{91AA7CC1-6ECC-41BD-9996-37481409C253}"/>
    <dgm:cxn modelId="{1D58D789-EB80-4177-A220-34BF84760D10}" type="presOf" srcId="{C5D70320-8994-4DED-81C0-FD26461E8435}" destId="{ECDCB162-923B-4A88-8DED-B2383E726E31}" srcOrd="0" destOrd="0" presId="urn:microsoft.com/office/officeart/2016/7/layout/LinearBlockProcessNumbered"/>
    <dgm:cxn modelId="{25964693-040B-4019-B277-ED8EDAFC254D}" srcId="{C5D70320-8994-4DED-81C0-FD26461E8435}" destId="{C8CD7B83-B1DB-4A33-8DBE-C59F11AB5559}" srcOrd="2" destOrd="0" parTransId="{58327225-D622-436E-93A9-FF599294DB85}" sibTransId="{7E1E2778-2DCE-4446-9ECF-993C4637B542}"/>
    <dgm:cxn modelId="{65A4FE9B-2A30-4A10-AC99-228069FA8396}" type="presOf" srcId="{C8CD7B83-B1DB-4A33-8DBE-C59F11AB5559}" destId="{06977277-0332-4F0B-8074-BA19D89501E7}" srcOrd="1" destOrd="0" presId="urn:microsoft.com/office/officeart/2016/7/layout/LinearBlockProcessNumbered"/>
    <dgm:cxn modelId="{3A3208A6-397A-4BC7-B28F-2D7DA141635C}" type="presOf" srcId="{CF0D7833-6B73-4B9D-B2DF-842260756B02}" destId="{B2E959C4-88D1-40DE-B10A-ECC9B0E990EA}" srcOrd="0" destOrd="0" presId="urn:microsoft.com/office/officeart/2016/7/layout/LinearBlockProcessNumbered"/>
    <dgm:cxn modelId="{FB1DDDAB-6D8C-487D-8494-8C3AD4F6039E}" srcId="{C5D70320-8994-4DED-81C0-FD26461E8435}" destId="{A66AA7F3-00BC-4681-8CF4-D9C535B26385}" srcOrd="4" destOrd="0" parTransId="{72AB0FED-C624-4791-9E63-6A258D83AC10}" sibTransId="{E7BBE414-390B-46EF-91D8-CF330DE42900}"/>
    <dgm:cxn modelId="{6B8272B6-95C4-4AC0-B73F-8D8C710DE4B2}" type="presOf" srcId="{CF0D7833-6B73-4B9D-B2DF-842260756B02}" destId="{D699AE22-7266-4145-B9EB-CC13C8B7CDB3}" srcOrd="1" destOrd="0" presId="urn:microsoft.com/office/officeart/2016/7/layout/LinearBlockProcessNumbered"/>
    <dgm:cxn modelId="{6D62BDC9-3243-4BC6-A376-FA9A02E3482B}" type="presOf" srcId="{7A860BEE-E661-4C2D-B47E-E344F66A2E39}" destId="{BFF2F801-434E-457C-B40F-F984C17BFACE}" srcOrd="0" destOrd="0" presId="urn:microsoft.com/office/officeart/2016/7/layout/LinearBlockProcessNumbered"/>
    <dgm:cxn modelId="{51328FD3-2CAD-450B-B5C7-A3B08433CEC2}" type="presOf" srcId="{91AA7CC1-6ECC-41BD-9996-37481409C253}" destId="{F3F5BA23-496A-4D0D-99EB-E97151FF4A0F}" srcOrd="0" destOrd="0" presId="urn:microsoft.com/office/officeart/2016/7/layout/LinearBlockProcessNumbered"/>
    <dgm:cxn modelId="{2036E9D9-E683-4F38-AA99-0881C0853707}" srcId="{C5D70320-8994-4DED-81C0-FD26461E8435}" destId="{CF0D7833-6B73-4B9D-B2DF-842260756B02}" srcOrd="1" destOrd="0" parTransId="{EF28A542-4A99-4A04-AF81-873ADBD310DB}" sibTransId="{F648C5CA-6939-4FFA-A033-99763CE01B90}"/>
    <dgm:cxn modelId="{8902ECEB-86B0-4865-A814-4AF3D86B7399}" srcId="{C5D70320-8994-4DED-81C0-FD26461E8435}" destId="{DCFB73F8-33EA-4BEC-B323-C18CC4890536}" srcOrd="0" destOrd="0" parTransId="{38940872-D1D9-4931-BE35-B0517EA72451}" sibTransId="{7A860BEE-E661-4C2D-B47E-E344F66A2E39}"/>
    <dgm:cxn modelId="{8F27C0EF-B97D-4436-8EE2-FA27B2737CFD}" type="presOf" srcId="{A66AA7F3-00BC-4681-8CF4-D9C535B26385}" destId="{7D198784-E4B0-4041-ABD2-2CC6F11DB05C}" srcOrd="0" destOrd="0" presId="urn:microsoft.com/office/officeart/2016/7/layout/LinearBlockProcessNumbered"/>
    <dgm:cxn modelId="{E01F81F6-541F-479D-9E76-3F5E59483CAB}" type="presOf" srcId="{87D18378-BF5E-40BF-82C0-F6A6D92BC14F}" destId="{CCB530AA-63C7-4DC3-BF9C-7B1AFDE1BD84}" srcOrd="0" destOrd="0" presId="urn:microsoft.com/office/officeart/2016/7/layout/LinearBlockProcessNumbered"/>
    <dgm:cxn modelId="{93956AA1-F6F3-4CE5-8565-C9525CAF87EE}" type="presParOf" srcId="{ECDCB162-923B-4A88-8DED-B2383E726E31}" destId="{54D6C484-88DA-44C9-AF86-F4093BEA9DF5}" srcOrd="0" destOrd="0" presId="urn:microsoft.com/office/officeart/2016/7/layout/LinearBlockProcessNumbered"/>
    <dgm:cxn modelId="{4199A578-82DC-4507-B804-C4B684FA152E}" type="presParOf" srcId="{54D6C484-88DA-44C9-AF86-F4093BEA9DF5}" destId="{9C10E617-E93B-47CE-8422-D1117252B535}" srcOrd="0" destOrd="0" presId="urn:microsoft.com/office/officeart/2016/7/layout/LinearBlockProcessNumbered"/>
    <dgm:cxn modelId="{EE347CEB-931D-417F-9C69-DB8498089B5D}" type="presParOf" srcId="{54D6C484-88DA-44C9-AF86-F4093BEA9DF5}" destId="{BFF2F801-434E-457C-B40F-F984C17BFACE}" srcOrd="1" destOrd="0" presId="urn:microsoft.com/office/officeart/2016/7/layout/LinearBlockProcessNumbered"/>
    <dgm:cxn modelId="{0DF190F4-C195-4C73-A02C-FACDA27148DA}" type="presParOf" srcId="{54D6C484-88DA-44C9-AF86-F4093BEA9DF5}" destId="{8FC257B2-785A-49D9-8FDB-8420011E8F9C}" srcOrd="2" destOrd="0" presId="urn:microsoft.com/office/officeart/2016/7/layout/LinearBlockProcessNumbered"/>
    <dgm:cxn modelId="{9A7B16EF-F3FB-46D6-A77E-F2443B0C2009}" type="presParOf" srcId="{ECDCB162-923B-4A88-8DED-B2383E726E31}" destId="{B295BEA8-D500-40B5-A048-77CD732778EE}" srcOrd="1" destOrd="0" presId="urn:microsoft.com/office/officeart/2016/7/layout/LinearBlockProcessNumbered"/>
    <dgm:cxn modelId="{F5AB620A-F064-49AD-8343-1850F72D093B}" type="presParOf" srcId="{ECDCB162-923B-4A88-8DED-B2383E726E31}" destId="{B2DB2E39-5DD1-4846-932A-7112A21A9DDE}" srcOrd="2" destOrd="0" presId="urn:microsoft.com/office/officeart/2016/7/layout/LinearBlockProcessNumbered"/>
    <dgm:cxn modelId="{78DB9C5E-3598-4E87-BF5F-88930715C5AB}" type="presParOf" srcId="{B2DB2E39-5DD1-4846-932A-7112A21A9DDE}" destId="{B2E959C4-88D1-40DE-B10A-ECC9B0E990EA}" srcOrd="0" destOrd="0" presId="urn:microsoft.com/office/officeart/2016/7/layout/LinearBlockProcessNumbered"/>
    <dgm:cxn modelId="{0DF49FE3-054D-4288-981B-DB91D3E5A414}" type="presParOf" srcId="{B2DB2E39-5DD1-4846-932A-7112A21A9DDE}" destId="{4F8DFE7B-1DF5-4B54-A860-2168611CDADB}" srcOrd="1" destOrd="0" presId="urn:microsoft.com/office/officeart/2016/7/layout/LinearBlockProcessNumbered"/>
    <dgm:cxn modelId="{CB1D0F98-DC6D-41E7-B22E-290FFA5B20B3}" type="presParOf" srcId="{B2DB2E39-5DD1-4846-932A-7112A21A9DDE}" destId="{D699AE22-7266-4145-B9EB-CC13C8B7CDB3}" srcOrd="2" destOrd="0" presId="urn:microsoft.com/office/officeart/2016/7/layout/LinearBlockProcessNumbered"/>
    <dgm:cxn modelId="{71220860-24A2-4158-87E7-41D1ECA436BD}" type="presParOf" srcId="{ECDCB162-923B-4A88-8DED-B2383E726E31}" destId="{AB17F3D5-E1C0-4C71-833D-AEB5BD27FA21}" srcOrd="3" destOrd="0" presId="urn:microsoft.com/office/officeart/2016/7/layout/LinearBlockProcessNumbered"/>
    <dgm:cxn modelId="{5FBC82F8-3551-4782-BDCF-13065668810C}" type="presParOf" srcId="{ECDCB162-923B-4A88-8DED-B2383E726E31}" destId="{ADA09340-1265-4125-94CB-2E68C25A219E}" srcOrd="4" destOrd="0" presId="urn:microsoft.com/office/officeart/2016/7/layout/LinearBlockProcessNumbered"/>
    <dgm:cxn modelId="{BBB2CFAA-F747-4FC5-9B1A-ABA26A098100}" type="presParOf" srcId="{ADA09340-1265-4125-94CB-2E68C25A219E}" destId="{A4DB4768-BE37-4E71-8EA9-FE39A3094FB1}" srcOrd="0" destOrd="0" presId="urn:microsoft.com/office/officeart/2016/7/layout/LinearBlockProcessNumbered"/>
    <dgm:cxn modelId="{430AF7A2-D5A8-4784-951E-393F45E13A02}" type="presParOf" srcId="{ADA09340-1265-4125-94CB-2E68C25A219E}" destId="{B0E3E893-F72A-4108-8F58-C9D580A4A9A9}" srcOrd="1" destOrd="0" presId="urn:microsoft.com/office/officeart/2016/7/layout/LinearBlockProcessNumbered"/>
    <dgm:cxn modelId="{4581305B-05F2-4C97-9045-1B163FE572F2}" type="presParOf" srcId="{ADA09340-1265-4125-94CB-2E68C25A219E}" destId="{06977277-0332-4F0B-8074-BA19D89501E7}" srcOrd="2" destOrd="0" presId="urn:microsoft.com/office/officeart/2016/7/layout/LinearBlockProcessNumbered"/>
    <dgm:cxn modelId="{3A9086D4-C0B8-4190-B650-6F05F9CFCAE2}" type="presParOf" srcId="{ECDCB162-923B-4A88-8DED-B2383E726E31}" destId="{29348D7B-FA28-4AE5-B9A9-06E6DED6E789}" srcOrd="5" destOrd="0" presId="urn:microsoft.com/office/officeart/2016/7/layout/LinearBlockProcessNumbered"/>
    <dgm:cxn modelId="{A7F29F96-0610-4D57-95D3-DACF7EC3FDD7}" type="presParOf" srcId="{ECDCB162-923B-4A88-8DED-B2383E726E31}" destId="{137D7167-F202-4E64-A347-9E79C0FA8E1E}" srcOrd="6" destOrd="0" presId="urn:microsoft.com/office/officeart/2016/7/layout/LinearBlockProcessNumbered"/>
    <dgm:cxn modelId="{EEE41296-CA06-4625-9DB5-B533461468DC}" type="presParOf" srcId="{137D7167-F202-4E64-A347-9E79C0FA8E1E}" destId="{CCB530AA-63C7-4DC3-BF9C-7B1AFDE1BD84}" srcOrd="0" destOrd="0" presId="urn:microsoft.com/office/officeart/2016/7/layout/LinearBlockProcessNumbered"/>
    <dgm:cxn modelId="{E55FAD53-5D94-4469-9E1A-E692B0775910}" type="presParOf" srcId="{137D7167-F202-4E64-A347-9E79C0FA8E1E}" destId="{F3F5BA23-496A-4D0D-99EB-E97151FF4A0F}" srcOrd="1" destOrd="0" presId="urn:microsoft.com/office/officeart/2016/7/layout/LinearBlockProcessNumbered"/>
    <dgm:cxn modelId="{B6743E5F-C4FE-415A-968F-7DAAF87A3703}" type="presParOf" srcId="{137D7167-F202-4E64-A347-9E79C0FA8E1E}" destId="{06C73715-9298-4334-A8E4-80D91F1B43E1}" srcOrd="2" destOrd="0" presId="urn:microsoft.com/office/officeart/2016/7/layout/LinearBlockProcessNumbered"/>
    <dgm:cxn modelId="{F893D651-CDC3-4B74-ADA0-9F3A714E27F3}" type="presParOf" srcId="{ECDCB162-923B-4A88-8DED-B2383E726E31}" destId="{E3851416-8E36-411F-8783-1F03F2D32082}" srcOrd="7" destOrd="0" presId="urn:microsoft.com/office/officeart/2016/7/layout/LinearBlockProcessNumbered"/>
    <dgm:cxn modelId="{0522739C-ECF1-4197-8DF4-42C6E08D8FF3}" type="presParOf" srcId="{ECDCB162-923B-4A88-8DED-B2383E726E31}" destId="{CC8139E8-428B-416E-90D1-41F551586EB6}" srcOrd="8" destOrd="0" presId="urn:microsoft.com/office/officeart/2016/7/layout/LinearBlockProcessNumbered"/>
    <dgm:cxn modelId="{2787FCEA-421B-4184-BDAA-B7F808DC9964}" type="presParOf" srcId="{CC8139E8-428B-416E-90D1-41F551586EB6}" destId="{7D198784-E4B0-4041-ABD2-2CC6F11DB05C}" srcOrd="0" destOrd="0" presId="urn:microsoft.com/office/officeart/2016/7/layout/LinearBlockProcessNumbered"/>
    <dgm:cxn modelId="{1069A2EB-68AD-4F4A-8D08-0A6372E36E61}" type="presParOf" srcId="{CC8139E8-428B-416E-90D1-41F551586EB6}" destId="{08714A8D-FC0B-4E26-A209-23F6ED52DE84}" srcOrd="1" destOrd="0" presId="urn:microsoft.com/office/officeart/2016/7/layout/LinearBlockProcessNumbered"/>
    <dgm:cxn modelId="{8D56CE01-36F2-4D0D-9E8A-94EE02716638}" type="presParOf" srcId="{CC8139E8-428B-416E-90D1-41F551586EB6}" destId="{DA7084BA-0019-4797-A1CD-37D45A096363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4313CC-8472-4F70-A866-01ADC33152CE}" type="doc">
      <dgm:prSet loTypeId="urn:microsoft.com/office/officeart/2005/8/layout/hList1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270FFF54-FD2D-4C1F-9569-15EC47BE4EC4}">
      <dgm:prSet/>
      <dgm:spPr/>
      <dgm:t>
        <a:bodyPr/>
        <a:lstStyle/>
        <a:p>
          <a:r>
            <a:rPr lang="tr-TR" dirty="0"/>
            <a:t>Online Sorgulama</a:t>
          </a:r>
          <a:endParaRPr lang="en-US" dirty="0"/>
        </a:p>
      </dgm:t>
    </dgm:pt>
    <dgm:pt modelId="{55E85282-8DA2-431F-B3D9-F1FFAC0186E3}" type="parTrans" cxnId="{E0C25B66-FEE2-4EC3-AA2E-570BA80861BE}">
      <dgm:prSet/>
      <dgm:spPr/>
      <dgm:t>
        <a:bodyPr/>
        <a:lstStyle/>
        <a:p>
          <a:endParaRPr lang="en-US"/>
        </a:p>
      </dgm:t>
    </dgm:pt>
    <dgm:pt modelId="{6E0DACF1-48C1-4A0B-BB6F-01808613882F}" type="sibTrans" cxnId="{E0C25B66-FEE2-4EC3-AA2E-570BA80861BE}">
      <dgm:prSet/>
      <dgm:spPr/>
      <dgm:t>
        <a:bodyPr/>
        <a:lstStyle/>
        <a:p>
          <a:endParaRPr lang="en-US"/>
        </a:p>
      </dgm:t>
    </dgm:pt>
    <dgm:pt modelId="{C2F33897-7683-41DD-9FE8-83BB332FF581}">
      <dgm:prSet/>
      <dgm:spPr/>
      <dgm:t>
        <a:bodyPr/>
        <a:lstStyle/>
        <a:p>
          <a:r>
            <a:rPr lang="tr-TR" dirty="0"/>
            <a:t>Tüm Tebliğler</a:t>
          </a:r>
          <a:endParaRPr lang="en-US" dirty="0"/>
        </a:p>
      </dgm:t>
    </dgm:pt>
    <dgm:pt modelId="{BDC76AA9-2523-4780-93E7-7035E80F2639}" type="parTrans" cxnId="{EBB40095-E49D-4415-9516-7664F811287F}">
      <dgm:prSet/>
      <dgm:spPr/>
      <dgm:t>
        <a:bodyPr/>
        <a:lstStyle/>
        <a:p>
          <a:endParaRPr lang="en-US"/>
        </a:p>
      </dgm:t>
    </dgm:pt>
    <dgm:pt modelId="{356F1302-DA41-4093-9305-F79ABC646ECB}" type="sibTrans" cxnId="{EBB40095-E49D-4415-9516-7664F811287F}">
      <dgm:prSet/>
      <dgm:spPr/>
      <dgm:t>
        <a:bodyPr/>
        <a:lstStyle/>
        <a:p>
          <a:endParaRPr lang="en-US"/>
        </a:p>
      </dgm:t>
    </dgm:pt>
    <dgm:pt modelId="{A4B9EC1A-0AB1-4158-B105-8DCDB727CC7D}">
      <dgm:prSet/>
      <dgm:spPr/>
      <dgm:t>
        <a:bodyPr/>
        <a:lstStyle/>
        <a:p>
          <a:r>
            <a:rPr lang="tr-TR" dirty="0"/>
            <a:t>Etkin İletişim</a:t>
          </a:r>
          <a:endParaRPr lang="en-US" dirty="0"/>
        </a:p>
      </dgm:t>
    </dgm:pt>
    <dgm:pt modelId="{E78E6D35-24B5-4F41-BD64-2AA2EE01D078}" type="parTrans" cxnId="{A1C0F99E-BBE0-4734-850D-614902ECB232}">
      <dgm:prSet/>
      <dgm:spPr/>
      <dgm:t>
        <a:bodyPr/>
        <a:lstStyle/>
        <a:p>
          <a:endParaRPr lang="en-US"/>
        </a:p>
      </dgm:t>
    </dgm:pt>
    <dgm:pt modelId="{416721FB-9E27-4411-BBC7-A0B0113039FC}" type="sibTrans" cxnId="{A1C0F99E-BBE0-4734-850D-614902ECB232}">
      <dgm:prSet/>
      <dgm:spPr/>
      <dgm:t>
        <a:bodyPr/>
        <a:lstStyle/>
        <a:p>
          <a:endParaRPr lang="en-US"/>
        </a:p>
      </dgm:t>
    </dgm:pt>
    <dgm:pt modelId="{019201FE-B852-486B-8631-301226FB7FEE}">
      <dgm:prSet/>
      <dgm:spPr/>
      <dgm:t>
        <a:bodyPr/>
        <a:lstStyle/>
        <a:p>
          <a:r>
            <a:rPr lang="tr-TR" dirty="0" err="1"/>
            <a:t>E-posta</a:t>
          </a:r>
          <a:r>
            <a:rPr lang="tr-TR" dirty="0"/>
            <a:t> Bildirim</a:t>
          </a:r>
          <a:endParaRPr lang="en-US" dirty="0"/>
        </a:p>
      </dgm:t>
    </dgm:pt>
    <dgm:pt modelId="{47F7BE74-B1A3-43AB-908A-E13B1910FEB0}" type="parTrans" cxnId="{A28C1396-7160-44BA-8F6F-B206E787D85D}">
      <dgm:prSet/>
      <dgm:spPr/>
      <dgm:t>
        <a:bodyPr/>
        <a:lstStyle/>
        <a:p>
          <a:endParaRPr lang="en-US"/>
        </a:p>
      </dgm:t>
    </dgm:pt>
    <dgm:pt modelId="{B515A150-AF6E-4F5F-ABAA-E0CA20321858}" type="sibTrans" cxnId="{A28C1396-7160-44BA-8F6F-B206E787D85D}">
      <dgm:prSet/>
      <dgm:spPr/>
      <dgm:t>
        <a:bodyPr/>
        <a:lstStyle/>
        <a:p>
          <a:endParaRPr lang="en-US"/>
        </a:p>
      </dgm:t>
    </dgm:pt>
    <dgm:pt modelId="{E27D4F1D-74B0-4D16-8264-2CAE506F101F}">
      <dgm:prSet/>
      <dgm:spPr/>
      <dgm:t>
        <a:bodyPr/>
        <a:lstStyle/>
        <a:p>
          <a:r>
            <a:rPr lang="tr-TR" dirty="0" err="1"/>
            <a:t>Sms</a:t>
          </a:r>
          <a:r>
            <a:rPr lang="tr-TR" dirty="0"/>
            <a:t> Bildirim</a:t>
          </a:r>
          <a:endParaRPr lang="en-US" dirty="0"/>
        </a:p>
      </dgm:t>
    </dgm:pt>
    <dgm:pt modelId="{4DAAA25F-03ED-4C38-B2D0-D4A09A5724D8}" type="parTrans" cxnId="{3DB37B48-9992-481F-8365-A9A7B7317CB0}">
      <dgm:prSet/>
      <dgm:spPr/>
      <dgm:t>
        <a:bodyPr/>
        <a:lstStyle/>
        <a:p>
          <a:endParaRPr lang="en-US"/>
        </a:p>
      </dgm:t>
    </dgm:pt>
    <dgm:pt modelId="{FC10B8E8-FAE9-49CF-B3F7-4DCDA9FA2A76}" type="sibTrans" cxnId="{3DB37B48-9992-481F-8365-A9A7B7317CB0}">
      <dgm:prSet/>
      <dgm:spPr/>
      <dgm:t>
        <a:bodyPr/>
        <a:lstStyle/>
        <a:p>
          <a:endParaRPr lang="en-US"/>
        </a:p>
      </dgm:t>
    </dgm:pt>
    <dgm:pt modelId="{2E25B67B-7692-4D5B-8D19-AB3F4BD7B7A5}" type="pres">
      <dgm:prSet presAssocID="{694313CC-8472-4F70-A866-01ADC33152CE}" presName="Name0" presStyleCnt="0">
        <dgm:presLayoutVars>
          <dgm:dir/>
          <dgm:animLvl val="lvl"/>
          <dgm:resizeHandles val="exact"/>
        </dgm:presLayoutVars>
      </dgm:prSet>
      <dgm:spPr/>
    </dgm:pt>
    <dgm:pt modelId="{FA4A2BEE-F623-464A-B4CD-2395C3D142AC}" type="pres">
      <dgm:prSet presAssocID="{270FFF54-FD2D-4C1F-9569-15EC47BE4EC4}" presName="composite" presStyleCnt="0"/>
      <dgm:spPr/>
    </dgm:pt>
    <dgm:pt modelId="{C8872E07-D0F1-4355-BB4F-CC54654D9C4E}" type="pres">
      <dgm:prSet presAssocID="{270FFF54-FD2D-4C1F-9569-15EC47BE4EC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C6198CE-94F4-40B0-A964-572A0B46C235}" type="pres">
      <dgm:prSet presAssocID="{270FFF54-FD2D-4C1F-9569-15EC47BE4EC4}" presName="desTx" presStyleLbl="alignAccFollowNode1" presStyleIdx="0" presStyleCnt="2">
        <dgm:presLayoutVars>
          <dgm:bulletEnabled val="1"/>
        </dgm:presLayoutVars>
      </dgm:prSet>
      <dgm:spPr/>
    </dgm:pt>
    <dgm:pt modelId="{79EF52C1-06E3-4623-9DD0-D3C6D8BF29BD}" type="pres">
      <dgm:prSet presAssocID="{6E0DACF1-48C1-4A0B-BB6F-01808613882F}" presName="space" presStyleCnt="0"/>
      <dgm:spPr/>
    </dgm:pt>
    <dgm:pt modelId="{947009EF-E249-4CA4-B00C-A0981F4E25F4}" type="pres">
      <dgm:prSet presAssocID="{A4B9EC1A-0AB1-4158-B105-8DCDB727CC7D}" presName="composite" presStyleCnt="0"/>
      <dgm:spPr/>
    </dgm:pt>
    <dgm:pt modelId="{8852ED3F-436C-4DDE-AA37-4261EB3B03B2}" type="pres">
      <dgm:prSet presAssocID="{A4B9EC1A-0AB1-4158-B105-8DCDB727CC7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ED4D3C6-CC85-4337-9C7D-749453717627}" type="pres">
      <dgm:prSet presAssocID="{A4B9EC1A-0AB1-4158-B105-8DCDB727CC7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1394103-7D30-4766-A1BD-59787FE2D360}" type="presOf" srcId="{C2F33897-7683-41DD-9FE8-83BB332FF581}" destId="{1C6198CE-94F4-40B0-A964-572A0B46C235}" srcOrd="0" destOrd="0" presId="urn:microsoft.com/office/officeart/2005/8/layout/hList1"/>
    <dgm:cxn modelId="{99D00504-FD3D-42ED-98EE-2F8B31EA54E0}" type="presOf" srcId="{270FFF54-FD2D-4C1F-9569-15EC47BE4EC4}" destId="{C8872E07-D0F1-4355-BB4F-CC54654D9C4E}" srcOrd="0" destOrd="0" presId="urn:microsoft.com/office/officeart/2005/8/layout/hList1"/>
    <dgm:cxn modelId="{4604792D-2C6D-4D21-9EF5-E25137A650E0}" type="presOf" srcId="{A4B9EC1A-0AB1-4158-B105-8DCDB727CC7D}" destId="{8852ED3F-436C-4DDE-AA37-4261EB3B03B2}" srcOrd="0" destOrd="0" presId="urn:microsoft.com/office/officeart/2005/8/layout/hList1"/>
    <dgm:cxn modelId="{E0C25B66-FEE2-4EC3-AA2E-570BA80861BE}" srcId="{694313CC-8472-4F70-A866-01ADC33152CE}" destId="{270FFF54-FD2D-4C1F-9569-15EC47BE4EC4}" srcOrd="0" destOrd="0" parTransId="{55E85282-8DA2-431F-B3D9-F1FFAC0186E3}" sibTransId="{6E0DACF1-48C1-4A0B-BB6F-01808613882F}"/>
    <dgm:cxn modelId="{3DB37B48-9992-481F-8365-A9A7B7317CB0}" srcId="{A4B9EC1A-0AB1-4158-B105-8DCDB727CC7D}" destId="{E27D4F1D-74B0-4D16-8264-2CAE506F101F}" srcOrd="1" destOrd="0" parTransId="{4DAAA25F-03ED-4C38-B2D0-D4A09A5724D8}" sibTransId="{FC10B8E8-FAE9-49CF-B3F7-4DCDA9FA2A76}"/>
    <dgm:cxn modelId="{9501CF53-BBEC-4DC1-BC0E-8CD411A7618A}" type="presOf" srcId="{694313CC-8472-4F70-A866-01ADC33152CE}" destId="{2E25B67B-7692-4D5B-8D19-AB3F4BD7B7A5}" srcOrd="0" destOrd="0" presId="urn:microsoft.com/office/officeart/2005/8/layout/hList1"/>
    <dgm:cxn modelId="{08D4AC90-D21B-4C26-953D-B637F37ECFD9}" type="presOf" srcId="{019201FE-B852-486B-8631-301226FB7FEE}" destId="{2ED4D3C6-CC85-4337-9C7D-749453717627}" srcOrd="0" destOrd="0" presId="urn:microsoft.com/office/officeart/2005/8/layout/hList1"/>
    <dgm:cxn modelId="{EBB40095-E49D-4415-9516-7664F811287F}" srcId="{270FFF54-FD2D-4C1F-9569-15EC47BE4EC4}" destId="{C2F33897-7683-41DD-9FE8-83BB332FF581}" srcOrd="0" destOrd="0" parTransId="{BDC76AA9-2523-4780-93E7-7035E80F2639}" sibTransId="{356F1302-DA41-4093-9305-F79ABC646ECB}"/>
    <dgm:cxn modelId="{A28C1396-7160-44BA-8F6F-B206E787D85D}" srcId="{A4B9EC1A-0AB1-4158-B105-8DCDB727CC7D}" destId="{019201FE-B852-486B-8631-301226FB7FEE}" srcOrd="0" destOrd="0" parTransId="{47F7BE74-B1A3-43AB-908A-E13B1910FEB0}" sibTransId="{B515A150-AF6E-4F5F-ABAA-E0CA20321858}"/>
    <dgm:cxn modelId="{A1C0F99E-BBE0-4734-850D-614902ECB232}" srcId="{694313CC-8472-4F70-A866-01ADC33152CE}" destId="{A4B9EC1A-0AB1-4158-B105-8DCDB727CC7D}" srcOrd="1" destOrd="0" parTransId="{E78E6D35-24B5-4F41-BD64-2AA2EE01D078}" sibTransId="{416721FB-9E27-4411-BBC7-A0B0113039FC}"/>
    <dgm:cxn modelId="{C62057D7-ADD8-40D8-BE18-28EDC4809733}" type="presOf" srcId="{E27D4F1D-74B0-4D16-8264-2CAE506F101F}" destId="{2ED4D3C6-CC85-4337-9C7D-749453717627}" srcOrd="0" destOrd="1" presId="urn:microsoft.com/office/officeart/2005/8/layout/hList1"/>
    <dgm:cxn modelId="{E7F66542-7F6D-4BDF-860E-742B08A22C47}" type="presParOf" srcId="{2E25B67B-7692-4D5B-8D19-AB3F4BD7B7A5}" destId="{FA4A2BEE-F623-464A-B4CD-2395C3D142AC}" srcOrd="0" destOrd="0" presId="urn:microsoft.com/office/officeart/2005/8/layout/hList1"/>
    <dgm:cxn modelId="{B7496A93-2AC8-46FE-A979-1B3B858BF077}" type="presParOf" srcId="{FA4A2BEE-F623-464A-B4CD-2395C3D142AC}" destId="{C8872E07-D0F1-4355-BB4F-CC54654D9C4E}" srcOrd="0" destOrd="0" presId="urn:microsoft.com/office/officeart/2005/8/layout/hList1"/>
    <dgm:cxn modelId="{E2AAFF2B-C5CC-47C1-86D0-11A275F93B3D}" type="presParOf" srcId="{FA4A2BEE-F623-464A-B4CD-2395C3D142AC}" destId="{1C6198CE-94F4-40B0-A964-572A0B46C235}" srcOrd="1" destOrd="0" presId="urn:microsoft.com/office/officeart/2005/8/layout/hList1"/>
    <dgm:cxn modelId="{551BA5A3-6E21-4550-AAEA-172F1DE7ECFE}" type="presParOf" srcId="{2E25B67B-7692-4D5B-8D19-AB3F4BD7B7A5}" destId="{79EF52C1-06E3-4623-9DD0-D3C6D8BF29BD}" srcOrd="1" destOrd="0" presId="urn:microsoft.com/office/officeart/2005/8/layout/hList1"/>
    <dgm:cxn modelId="{4E01B980-A5B4-4443-85C2-A45B23C5546D}" type="presParOf" srcId="{2E25B67B-7692-4D5B-8D19-AB3F4BD7B7A5}" destId="{947009EF-E249-4CA4-B00C-A0981F4E25F4}" srcOrd="2" destOrd="0" presId="urn:microsoft.com/office/officeart/2005/8/layout/hList1"/>
    <dgm:cxn modelId="{887CDC46-9B52-4ED1-8D9A-EE2FD6833472}" type="presParOf" srcId="{947009EF-E249-4CA4-B00C-A0981F4E25F4}" destId="{8852ED3F-436C-4DDE-AA37-4261EB3B03B2}" srcOrd="0" destOrd="0" presId="urn:microsoft.com/office/officeart/2005/8/layout/hList1"/>
    <dgm:cxn modelId="{AEA21B86-A337-4F63-B0A5-5AE6F68AD9B5}" type="presParOf" srcId="{947009EF-E249-4CA4-B00C-A0981F4E25F4}" destId="{2ED4D3C6-CC85-4337-9C7D-74945371762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0873C9-F7D2-451D-91F4-387B9482AD61}" type="doc">
      <dgm:prSet loTypeId="urn:microsoft.com/office/officeart/2005/8/layout/vList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048FAEE4-6A83-4F03-9225-642069AEA17F}">
      <dgm:prSet/>
      <dgm:spPr/>
      <dgm:t>
        <a:bodyPr/>
        <a:lstStyle/>
        <a:p>
          <a:r>
            <a:rPr lang="tr-TR" dirty="0"/>
            <a:t>Tüm tebliğler için Destek Başvurularının durumları ve tüm ayrıntıları online olarak tek bir ekrandan anlık olarak görüntülenebilmekte. </a:t>
          </a:r>
          <a:endParaRPr lang="en-US" dirty="0"/>
        </a:p>
      </dgm:t>
    </dgm:pt>
    <dgm:pt modelId="{3CB23A43-60A8-430D-A346-55F091BA5589}" type="parTrans" cxnId="{68360292-D0E3-45C8-B215-6187CB669DC5}">
      <dgm:prSet/>
      <dgm:spPr/>
      <dgm:t>
        <a:bodyPr/>
        <a:lstStyle/>
        <a:p>
          <a:endParaRPr lang="en-US"/>
        </a:p>
      </dgm:t>
    </dgm:pt>
    <dgm:pt modelId="{883963C5-55DB-4C6F-B6B4-542DC27449C4}" type="sibTrans" cxnId="{68360292-D0E3-45C8-B215-6187CB669DC5}">
      <dgm:prSet/>
      <dgm:spPr/>
      <dgm:t>
        <a:bodyPr/>
        <a:lstStyle/>
        <a:p>
          <a:endParaRPr lang="en-US"/>
        </a:p>
      </dgm:t>
    </dgm:pt>
    <dgm:pt modelId="{24AD366C-E3C9-498C-AA13-55C12560458B}">
      <dgm:prSet/>
      <dgm:spPr/>
      <dgm:t>
        <a:bodyPr/>
        <a:lstStyle/>
        <a:p>
          <a:r>
            <a:rPr lang="tr-TR" dirty="0"/>
            <a:t>Devlet Destekleri Başvuru Sorgulama Ekranından;</a:t>
          </a:r>
          <a:endParaRPr lang="en-US" dirty="0"/>
        </a:p>
      </dgm:t>
    </dgm:pt>
    <dgm:pt modelId="{52FE254E-20FD-4100-A131-0805E93477FD}" type="parTrans" cxnId="{0736D191-8CB5-473D-A971-3BF88CAC811A}">
      <dgm:prSet/>
      <dgm:spPr/>
      <dgm:t>
        <a:bodyPr/>
        <a:lstStyle/>
        <a:p>
          <a:endParaRPr lang="tr-TR"/>
        </a:p>
      </dgm:t>
    </dgm:pt>
    <dgm:pt modelId="{8C53C18E-F17D-495E-998E-F60A0787B2CC}" type="sibTrans" cxnId="{0736D191-8CB5-473D-A971-3BF88CAC811A}">
      <dgm:prSet/>
      <dgm:spPr/>
      <dgm:t>
        <a:bodyPr/>
        <a:lstStyle/>
        <a:p>
          <a:endParaRPr lang="tr-TR"/>
        </a:p>
      </dgm:t>
    </dgm:pt>
    <dgm:pt modelId="{E5912ACE-7956-4D07-A104-419286223F84}">
      <dgm:prSet/>
      <dgm:spPr/>
      <dgm:t>
        <a:bodyPr/>
        <a:lstStyle/>
        <a:p>
          <a:r>
            <a:rPr lang="tr-TR" dirty="0"/>
            <a:t>Hangi destek türünde başvurusu olduğunu,</a:t>
          </a:r>
          <a:endParaRPr lang="en-US" dirty="0"/>
        </a:p>
      </dgm:t>
    </dgm:pt>
    <dgm:pt modelId="{E5C42BE9-CAB8-4EE2-A86F-F36009BF0103}" type="parTrans" cxnId="{DA56B52B-64E1-478C-AE04-922BD07AA73F}">
      <dgm:prSet/>
      <dgm:spPr/>
      <dgm:t>
        <a:bodyPr/>
        <a:lstStyle/>
        <a:p>
          <a:endParaRPr lang="tr-TR"/>
        </a:p>
      </dgm:t>
    </dgm:pt>
    <dgm:pt modelId="{AC3860AF-BD1A-484E-B326-945F8FAD575A}" type="sibTrans" cxnId="{DA56B52B-64E1-478C-AE04-922BD07AA73F}">
      <dgm:prSet/>
      <dgm:spPr/>
      <dgm:t>
        <a:bodyPr/>
        <a:lstStyle/>
        <a:p>
          <a:endParaRPr lang="tr-TR"/>
        </a:p>
      </dgm:t>
    </dgm:pt>
    <dgm:pt modelId="{DBCC733F-2B3F-4E42-9EEC-5037C61A5113}">
      <dgm:prSet/>
      <dgm:spPr/>
      <dgm:t>
        <a:bodyPr/>
        <a:lstStyle/>
        <a:p>
          <a:r>
            <a:rPr lang="tr-TR" dirty="0"/>
            <a:t>Başvurunun hangi aşamada olduğunu,</a:t>
          </a:r>
          <a:endParaRPr lang="en-US" dirty="0"/>
        </a:p>
      </dgm:t>
    </dgm:pt>
    <dgm:pt modelId="{A0D1E493-AF86-4148-B207-E945F2991C33}" type="parTrans" cxnId="{B6926CF0-4B34-403E-9BEC-C4E061AAB7B8}">
      <dgm:prSet/>
      <dgm:spPr/>
      <dgm:t>
        <a:bodyPr/>
        <a:lstStyle/>
        <a:p>
          <a:endParaRPr lang="tr-TR"/>
        </a:p>
      </dgm:t>
    </dgm:pt>
    <dgm:pt modelId="{18D67B72-02A6-4400-84B7-0467E69ACD95}" type="sibTrans" cxnId="{B6926CF0-4B34-403E-9BEC-C4E061AAB7B8}">
      <dgm:prSet/>
      <dgm:spPr/>
      <dgm:t>
        <a:bodyPr/>
        <a:lstStyle/>
        <a:p>
          <a:endParaRPr lang="tr-TR"/>
        </a:p>
      </dgm:t>
    </dgm:pt>
    <dgm:pt modelId="{EB27476D-C158-4D88-BA18-AD29C918C533}">
      <dgm:prSet/>
      <dgm:spPr/>
      <dgm:t>
        <a:bodyPr/>
        <a:lstStyle/>
        <a:p>
          <a:r>
            <a:rPr lang="tr-TR" dirty="0"/>
            <a:t>Hangi uzman tarafından incelendiğini,</a:t>
          </a:r>
          <a:endParaRPr lang="en-US" dirty="0"/>
        </a:p>
      </dgm:t>
    </dgm:pt>
    <dgm:pt modelId="{24A73016-A92E-48E8-96E4-BFFC3F579F93}" type="parTrans" cxnId="{32F2359D-D44E-432E-A4FD-88904226D705}">
      <dgm:prSet/>
      <dgm:spPr/>
      <dgm:t>
        <a:bodyPr/>
        <a:lstStyle/>
        <a:p>
          <a:endParaRPr lang="tr-TR"/>
        </a:p>
      </dgm:t>
    </dgm:pt>
    <dgm:pt modelId="{E3F77EAD-2DC3-4D2B-BACC-E5CEBDD360D5}" type="sibTrans" cxnId="{32F2359D-D44E-432E-A4FD-88904226D705}">
      <dgm:prSet/>
      <dgm:spPr/>
      <dgm:t>
        <a:bodyPr/>
        <a:lstStyle/>
        <a:p>
          <a:endParaRPr lang="tr-TR"/>
        </a:p>
      </dgm:t>
    </dgm:pt>
    <dgm:pt modelId="{B5DD3FBA-2F4A-46EB-B04F-3C51B4117750}">
      <dgm:prSet/>
      <dgm:spPr/>
      <dgm:t>
        <a:bodyPr/>
        <a:lstStyle/>
        <a:p>
          <a:r>
            <a:rPr lang="tr-TR" dirty="0"/>
            <a:t>Uzmanınıza ait iletişim bilgilerini,</a:t>
          </a:r>
          <a:endParaRPr lang="en-US" dirty="0"/>
        </a:p>
      </dgm:t>
    </dgm:pt>
    <dgm:pt modelId="{E4548A0B-06D5-49AF-A204-0F99312903CF}" type="parTrans" cxnId="{7C623C51-7325-40BF-B8D7-42059610F4CF}">
      <dgm:prSet/>
      <dgm:spPr/>
      <dgm:t>
        <a:bodyPr/>
        <a:lstStyle/>
        <a:p>
          <a:endParaRPr lang="tr-TR"/>
        </a:p>
      </dgm:t>
    </dgm:pt>
    <dgm:pt modelId="{0675EB5D-4CF2-4E6D-8E37-B91F8F1D4FD0}" type="sibTrans" cxnId="{7C623C51-7325-40BF-B8D7-42059610F4CF}">
      <dgm:prSet/>
      <dgm:spPr/>
      <dgm:t>
        <a:bodyPr/>
        <a:lstStyle/>
        <a:p>
          <a:endParaRPr lang="tr-TR"/>
        </a:p>
      </dgm:t>
    </dgm:pt>
    <dgm:pt modelId="{5F74BDA0-802C-4B5D-9E4A-55299A3AB27C}">
      <dgm:prSet/>
      <dgm:spPr/>
      <dgm:t>
        <a:bodyPr/>
        <a:lstStyle/>
        <a:p>
          <a:r>
            <a:rPr lang="nn-NO" dirty="0"/>
            <a:t>Başvuruda eksik bilgi belge varsa bunların ayrıntıları,</a:t>
          </a:r>
          <a:endParaRPr lang="en-US" dirty="0"/>
        </a:p>
      </dgm:t>
    </dgm:pt>
    <dgm:pt modelId="{3E493A8A-3262-46AB-86F2-C9B9922D7601}" type="parTrans" cxnId="{033B1C13-B42D-4D71-8CE8-1BEAFE175805}">
      <dgm:prSet/>
      <dgm:spPr/>
      <dgm:t>
        <a:bodyPr/>
        <a:lstStyle/>
        <a:p>
          <a:endParaRPr lang="tr-TR"/>
        </a:p>
      </dgm:t>
    </dgm:pt>
    <dgm:pt modelId="{1D753E41-13D2-4372-9433-4B375D64B9D8}" type="sibTrans" cxnId="{033B1C13-B42D-4D71-8CE8-1BEAFE175805}">
      <dgm:prSet/>
      <dgm:spPr/>
      <dgm:t>
        <a:bodyPr/>
        <a:lstStyle/>
        <a:p>
          <a:endParaRPr lang="tr-TR"/>
        </a:p>
      </dgm:t>
    </dgm:pt>
    <dgm:pt modelId="{D891FDBC-ABCE-4E76-91FC-79F87F2E9A92}">
      <dgm:prSet/>
      <dgm:spPr/>
      <dgm:t>
        <a:bodyPr/>
        <a:lstStyle/>
        <a:p>
          <a:r>
            <a:rPr lang="tr-TR" dirty="0"/>
            <a:t>Destek ödemesi için TCMB’ye ödeme emri verildi ise </a:t>
          </a:r>
          <a:r>
            <a:rPr lang="tr-TR" dirty="0" err="1"/>
            <a:t>hakediş</a:t>
          </a:r>
          <a:r>
            <a:rPr lang="tr-TR" dirty="0"/>
            <a:t> tutarını ve gönderim tarihlerin</a:t>
          </a:r>
          <a:endParaRPr lang="en-US" dirty="0"/>
        </a:p>
      </dgm:t>
    </dgm:pt>
    <dgm:pt modelId="{9DEFDFD7-2E36-421E-B3B3-0416AE445E59}" type="parTrans" cxnId="{B29D3D13-EF36-43BE-B7FE-CD30C534BE54}">
      <dgm:prSet/>
      <dgm:spPr/>
      <dgm:t>
        <a:bodyPr/>
        <a:lstStyle/>
        <a:p>
          <a:endParaRPr lang="tr-TR"/>
        </a:p>
      </dgm:t>
    </dgm:pt>
    <dgm:pt modelId="{9C2111F5-D0B6-4C51-B3EA-643E306DEA41}" type="sibTrans" cxnId="{B29D3D13-EF36-43BE-B7FE-CD30C534BE54}">
      <dgm:prSet/>
      <dgm:spPr/>
      <dgm:t>
        <a:bodyPr/>
        <a:lstStyle/>
        <a:p>
          <a:endParaRPr lang="tr-TR"/>
        </a:p>
      </dgm:t>
    </dgm:pt>
    <dgm:pt modelId="{B10E298D-0E59-46C9-B3A0-6DF6037BB954}">
      <dgm:prSet/>
      <dgm:spPr/>
      <dgm:t>
        <a:bodyPr/>
        <a:lstStyle/>
        <a:p>
          <a:r>
            <a:rPr lang="tr-TR" dirty="0"/>
            <a:t>anlık olarak görüntüleyebilir.</a:t>
          </a:r>
          <a:endParaRPr lang="en-US" dirty="0"/>
        </a:p>
      </dgm:t>
    </dgm:pt>
    <dgm:pt modelId="{D8AA2C87-D13E-4C45-90C5-4013E5160B4F}" type="parTrans" cxnId="{E454B9EB-3E89-44A9-A659-63C87E1F5D44}">
      <dgm:prSet/>
      <dgm:spPr/>
      <dgm:t>
        <a:bodyPr/>
        <a:lstStyle/>
        <a:p>
          <a:endParaRPr lang="tr-TR"/>
        </a:p>
      </dgm:t>
    </dgm:pt>
    <dgm:pt modelId="{27CF8FB7-AC1E-4EF4-B203-3CD4DB1518F6}" type="sibTrans" cxnId="{E454B9EB-3E89-44A9-A659-63C87E1F5D44}">
      <dgm:prSet/>
      <dgm:spPr/>
      <dgm:t>
        <a:bodyPr/>
        <a:lstStyle/>
        <a:p>
          <a:endParaRPr lang="tr-TR"/>
        </a:p>
      </dgm:t>
    </dgm:pt>
    <dgm:pt modelId="{DFA950CA-BCFB-40FF-A415-9E429A3A58D8}" type="pres">
      <dgm:prSet presAssocID="{F00873C9-F7D2-451D-91F4-387B9482AD61}" presName="linear" presStyleCnt="0">
        <dgm:presLayoutVars>
          <dgm:animLvl val="lvl"/>
          <dgm:resizeHandles val="exact"/>
        </dgm:presLayoutVars>
      </dgm:prSet>
      <dgm:spPr/>
    </dgm:pt>
    <dgm:pt modelId="{AAB30A29-42C0-4225-89E2-23993AB1FCBA}" type="pres">
      <dgm:prSet presAssocID="{048FAEE4-6A83-4F03-9225-642069AEA17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04C742E-897D-455B-9DDA-8EF5CD22B87A}" type="pres">
      <dgm:prSet presAssocID="{883963C5-55DB-4C6F-B6B4-542DC27449C4}" presName="spacer" presStyleCnt="0"/>
      <dgm:spPr/>
    </dgm:pt>
    <dgm:pt modelId="{DB420619-4F27-4693-A958-9CEF8FB9743E}" type="pres">
      <dgm:prSet presAssocID="{24AD366C-E3C9-498C-AA13-55C12560458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AF15BBB-BD76-4C3B-9786-ABB2E5D45ECF}" type="pres">
      <dgm:prSet presAssocID="{24AD366C-E3C9-498C-AA13-55C12560458B}" presName="childText" presStyleLbl="revTx" presStyleIdx="0" presStyleCnt="1">
        <dgm:presLayoutVars>
          <dgm:bulletEnabled val="1"/>
        </dgm:presLayoutVars>
      </dgm:prSet>
      <dgm:spPr/>
    </dgm:pt>
    <dgm:pt modelId="{941D7131-341D-4488-9E81-9010B0956272}" type="pres">
      <dgm:prSet presAssocID="{B10E298D-0E59-46C9-B3A0-6DF6037BB954}" presName="parentText" presStyleLbl="node1" presStyleIdx="2" presStyleCnt="3" custLinFactNeighborY="1302">
        <dgm:presLayoutVars>
          <dgm:chMax val="0"/>
          <dgm:bulletEnabled val="1"/>
        </dgm:presLayoutVars>
      </dgm:prSet>
      <dgm:spPr/>
    </dgm:pt>
  </dgm:ptLst>
  <dgm:cxnLst>
    <dgm:cxn modelId="{63F47904-C85A-459B-BA4A-C86E184E5826}" type="presOf" srcId="{5F74BDA0-802C-4B5D-9E4A-55299A3AB27C}" destId="{FAF15BBB-BD76-4C3B-9786-ABB2E5D45ECF}" srcOrd="0" destOrd="4" presId="urn:microsoft.com/office/officeart/2005/8/layout/vList2"/>
    <dgm:cxn modelId="{033B1C13-B42D-4D71-8CE8-1BEAFE175805}" srcId="{24AD366C-E3C9-498C-AA13-55C12560458B}" destId="{5F74BDA0-802C-4B5D-9E4A-55299A3AB27C}" srcOrd="4" destOrd="0" parTransId="{3E493A8A-3262-46AB-86F2-C9B9922D7601}" sibTransId="{1D753E41-13D2-4372-9433-4B375D64B9D8}"/>
    <dgm:cxn modelId="{B29D3D13-EF36-43BE-B7FE-CD30C534BE54}" srcId="{24AD366C-E3C9-498C-AA13-55C12560458B}" destId="{D891FDBC-ABCE-4E76-91FC-79F87F2E9A92}" srcOrd="5" destOrd="0" parTransId="{9DEFDFD7-2E36-421E-B3B3-0416AE445E59}" sibTransId="{9C2111F5-D0B6-4C51-B3EA-643E306DEA41}"/>
    <dgm:cxn modelId="{C3887114-B282-43B9-9225-D6B0BEBD32D9}" type="presOf" srcId="{E5912ACE-7956-4D07-A104-419286223F84}" destId="{FAF15BBB-BD76-4C3B-9786-ABB2E5D45ECF}" srcOrd="0" destOrd="0" presId="urn:microsoft.com/office/officeart/2005/8/layout/vList2"/>
    <dgm:cxn modelId="{DA56B52B-64E1-478C-AE04-922BD07AA73F}" srcId="{24AD366C-E3C9-498C-AA13-55C12560458B}" destId="{E5912ACE-7956-4D07-A104-419286223F84}" srcOrd="0" destOrd="0" parTransId="{E5C42BE9-CAB8-4EE2-A86F-F36009BF0103}" sibTransId="{AC3860AF-BD1A-484E-B326-945F8FAD575A}"/>
    <dgm:cxn modelId="{BF54D54A-2BC2-49DC-9F80-AF58AD9DFA00}" type="presOf" srcId="{24AD366C-E3C9-498C-AA13-55C12560458B}" destId="{DB420619-4F27-4693-A958-9CEF8FB9743E}" srcOrd="0" destOrd="0" presId="urn:microsoft.com/office/officeart/2005/8/layout/vList2"/>
    <dgm:cxn modelId="{92B7886C-C0CB-4270-90B6-211230CD0024}" type="presOf" srcId="{B10E298D-0E59-46C9-B3A0-6DF6037BB954}" destId="{941D7131-341D-4488-9E81-9010B0956272}" srcOrd="0" destOrd="0" presId="urn:microsoft.com/office/officeart/2005/8/layout/vList2"/>
    <dgm:cxn modelId="{7C623C51-7325-40BF-B8D7-42059610F4CF}" srcId="{24AD366C-E3C9-498C-AA13-55C12560458B}" destId="{B5DD3FBA-2F4A-46EB-B04F-3C51B4117750}" srcOrd="3" destOrd="0" parTransId="{E4548A0B-06D5-49AF-A204-0F99312903CF}" sibTransId="{0675EB5D-4CF2-4E6D-8E37-B91F8F1D4FD0}"/>
    <dgm:cxn modelId="{C6F11355-7BBE-44A6-B7A3-FC833B52EF3A}" type="presOf" srcId="{B5DD3FBA-2F4A-46EB-B04F-3C51B4117750}" destId="{FAF15BBB-BD76-4C3B-9786-ABB2E5D45ECF}" srcOrd="0" destOrd="3" presId="urn:microsoft.com/office/officeart/2005/8/layout/vList2"/>
    <dgm:cxn modelId="{2941A277-BD81-4B2F-BDAF-DDBCC0AE41A1}" type="presOf" srcId="{048FAEE4-6A83-4F03-9225-642069AEA17F}" destId="{AAB30A29-42C0-4225-89E2-23993AB1FCBA}" srcOrd="0" destOrd="0" presId="urn:microsoft.com/office/officeart/2005/8/layout/vList2"/>
    <dgm:cxn modelId="{0736D191-8CB5-473D-A971-3BF88CAC811A}" srcId="{F00873C9-F7D2-451D-91F4-387B9482AD61}" destId="{24AD366C-E3C9-498C-AA13-55C12560458B}" srcOrd="1" destOrd="0" parTransId="{52FE254E-20FD-4100-A131-0805E93477FD}" sibTransId="{8C53C18E-F17D-495E-998E-F60A0787B2CC}"/>
    <dgm:cxn modelId="{68360292-D0E3-45C8-B215-6187CB669DC5}" srcId="{F00873C9-F7D2-451D-91F4-387B9482AD61}" destId="{048FAEE4-6A83-4F03-9225-642069AEA17F}" srcOrd="0" destOrd="0" parTransId="{3CB23A43-60A8-430D-A346-55F091BA5589}" sibTransId="{883963C5-55DB-4C6F-B6B4-542DC27449C4}"/>
    <dgm:cxn modelId="{2B649A9C-785F-40FB-8D85-96D6B7665C71}" type="presOf" srcId="{DBCC733F-2B3F-4E42-9EEC-5037C61A5113}" destId="{FAF15BBB-BD76-4C3B-9786-ABB2E5D45ECF}" srcOrd="0" destOrd="1" presId="urn:microsoft.com/office/officeart/2005/8/layout/vList2"/>
    <dgm:cxn modelId="{32F2359D-D44E-432E-A4FD-88904226D705}" srcId="{24AD366C-E3C9-498C-AA13-55C12560458B}" destId="{EB27476D-C158-4D88-BA18-AD29C918C533}" srcOrd="2" destOrd="0" parTransId="{24A73016-A92E-48E8-96E4-BFFC3F579F93}" sibTransId="{E3F77EAD-2DC3-4D2B-BACC-E5CEBDD360D5}"/>
    <dgm:cxn modelId="{863D8FA1-168C-4859-87E6-3D127A7CC750}" type="presOf" srcId="{EB27476D-C158-4D88-BA18-AD29C918C533}" destId="{FAF15BBB-BD76-4C3B-9786-ABB2E5D45ECF}" srcOrd="0" destOrd="2" presId="urn:microsoft.com/office/officeart/2005/8/layout/vList2"/>
    <dgm:cxn modelId="{4E5594DC-CEB0-446E-8AAD-AEEB20C0EACC}" type="presOf" srcId="{F00873C9-F7D2-451D-91F4-387B9482AD61}" destId="{DFA950CA-BCFB-40FF-A415-9E429A3A58D8}" srcOrd="0" destOrd="0" presId="urn:microsoft.com/office/officeart/2005/8/layout/vList2"/>
    <dgm:cxn modelId="{B44D8EE3-E26F-45C3-ADD1-E253664FD320}" type="presOf" srcId="{D891FDBC-ABCE-4E76-91FC-79F87F2E9A92}" destId="{FAF15BBB-BD76-4C3B-9786-ABB2E5D45ECF}" srcOrd="0" destOrd="5" presId="urn:microsoft.com/office/officeart/2005/8/layout/vList2"/>
    <dgm:cxn modelId="{E454B9EB-3E89-44A9-A659-63C87E1F5D44}" srcId="{F00873C9-F7D2-451D-91F4-387B9482AD61}" destId="{B10E298D-0E59-46C9-B3A0-6DF6037BB954}" srcOrd="2" destOrd="0" parTransId="{D8AA2C87-D13E-4C45-90C5-4013E5160B4F}" sibTransId="{27CF8FB7-AC1E-4EF4-B203-3CD4DB1518F6}"/>
    <dgm:cxn modelId="{B6926CF0-4B34-403E-9BEC-C4E061AAB7B8}" srcId="{24AD366C-E3C9-498C-AA13-55C12560458B}" destId="{DBCC733F-2B3F-4E42-9EEC-5037C61A5113}" srcOrd="1" destOrd="0" parTransId="{A0D1E493-AF86-4148-B207-E945F2991C33}" sibTransId="{18D67B72-02A6-4400-84B7-0467E69ACD95}"/>
    <dgm:cxn modelId="{088127F3-B454-44A1-ADEE-A572AAC3A7D3}" type="presParOf" srcId="{DFA950CA-BCFB-40FF-A415-9E429A3A58D8}" destId="{AAB30A29-42C0-4225-89E2-23993AB1FCBA}" srcOrd="0" destOrd="0" presId="urn:microsoft.com/office/officeart/2005/8/layout/vList2"/>
    <dgm:cxn modelId="{AC6AE33F-FDB9-42FC-BB5F-41276D87A4A9}" type="presParOf" srcId="{DFA950CA-BCFB-40FF-A415-9E429A3A58D8}" destId="{E04C742E-897D-455B-9DDA-8EF5CD22B87A}" srcOrd="1" destOrd="0" presId="urn:microsoft.com/office/officeart/2005/8/layout/vList2"/>
    <dgm:cxn modelId="{FE1E6CC2-9FDE-40BE-B24C-7EEDEF80AD49}" type="presParOf" srcId="{DFA950CA-BCFB-40FF-A415-9E429A3A58D8}" destId="{DB420619-4F27-4693-A958-9CEF8FB9743E}" srcOrd="2" destOrd="0" presId="urn:microsoft.com/office/officeart/2005/8/layout/vList2"/>
    <dgm:cxn modelId="{05025AD2-011D-4D02-AE4E-4DFB41F4DBF6}" type="presParOf" srcId="{DFA950CA-BCFB-40FF-A415-9E429A3A58D8}" destId="{FAF15BBB-BD76-4C3B-9786-ABB2E5D45ECF}" srcOrd="3" destOrd="0" presId="urn:microsoft.com/office/officeart/2005/8/layout/vList2"/>
    <dgm:cxn modelId="{8543A5EA-884F-42A0-A61D-6182E103F646}" type="presParOf" srcId="{DFA950CA-BCFB-40FF-A415-9E429A3A58D8}" destId="{941D7131-341D-4488-9E81-9010B095627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F3ED2-FBA3-4A7C-BE15-9330AD1E8E96}">
      <dsp:nvSpPr>
        <dsp:cNvPr id="0" name=""/>
        <dsp:cNvSpPr/>
      </dsp:nvSpPr>
      <dsp:spPr>
        <a:xfrm>
          <a:off x="3437" y="590064"/>
          <a:ext cx="1861393" cy="26059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1" tIns="330200" rIns="145121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 dirty="0"/>
            <a:t>Yurtdışı Fuar, 2009/5; 2017/4</a:t>
          </a:r>
          <a:endParaRPr lang="en-US" sz="1900" kern="1200" dirty="0"/>
        </a:p>
      </dsp:txBody>
      <dsp:txXfrm>
        <a:off x="3437" y="1580325"/>
        <a:ext cx="1861393" cy="1563570"/>
      </dsp:txXfrm>
    </dsp:sp>
    <dsp:sp modelId="{1523A034-E9B4-4940-8701-5F116CF55A46}">
      <dsp:nvSpPr>
        <dsp:cNvPr id="0" name=""/>
        <dsp:cNvSpPr/>
      </dsp:nvSpPr>
      <dsp:spPr>
        <a:xfrm>
          <a:off x="543242" y="850659"/>
          <a:ext cx="781785" cy="781785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51" tIns="12700" rIns="60951" bIns="1270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1</a:t>
          </a:r>
        </a:p>
      </dsp:txBody>
      <dsp:txXfrm>
        <a:off x="657732" y="965149"/>
        <a:ext cx="552805" cy="552805"/>
      </dsp:txXfrm>
    </dsp:sp>
    <dsp:sp modelId="{D288E87B-1DB1-499B-AEFB-147F233EBE32}">
      <dsp:nvSpPr>
        <dsp:cNvPr id="0" name=""/>
        <dsp:cNvSpPr/>
      </dsp:nvSpPr>
      <dsp:spPr>
        <a:xfrm>
          <a:off x="3437" y="3195943"/>
          <a:ext cx="1861393" cy="72"/>
        </a:xfrm>
        <a:prstGeom prst="rect">
          <a:avLst/>
        </a:prstGeom>
        <a:solidFill>
          <a:schemeClr val="accent2">
            <a:shade val="80000"/>
            <a:hueOff val="-49287"/>
            <a:satOff val="-2500"/>
            <a:lumOff val="3370"/>
            <a:alphaOff val="0"/>
          </a:schemeClr>
        </a:solidFill>
        <a:ln w="15875" cap="flat" cmpd="sng" algn="ctr">
          <a:solidFill>
            <a:schemeClr val="accent2">
              <a:shade val="80000"/>
              <a:hueOff val="-49287"/>
              <a:satOff val="-2500"/>
              <a:lumOff val="33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39396CF-C784-4AC6-8A78-CFF1D89B5E39}">
      <dsp:nvSpPr>
        <dsp:cNvPr id="0" name=""/>
        <dsp:cNvSpPr/>
      </dsp:nvSpPr>
      <dsp:spPr>
        <a:xfrm>
          <a:off x="2050970" y="590064"/>
          <a:ext cx="1861393" cy="26059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1" tIns="330200" rIns="145121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Yurtdışı Birim, Marka ve Tanıtım, 2010/6</a:t>
          </a:r>
          <a:endParaRPr lang="en-US" sz="1900" kern="1200"/>
        </a:p>
      </dsp:txBody>
      <dsp:txXfrm>
        <a:off x="2050970" y="1580325"/>
        <a:ext cx="1861393" cy="1563570"/>
      </dsp:txXfrm>
    </dsp:sp>
    <dsp:sp modelId="{4E08A44C-6955-407E-ADC0-814FECDC5298}">
      <dsp:nvSpPr>
        <dsp:cNvPr id="0" name=""/>
        <dsp:cNvSpPr/>
      </dsp:nvSpPr>
      <dsp:spPr>
        <a:xfrm>
          <a:off x="2590774" y="850659"/>
          <a:ext cx="781785" cy="781785"/>
        </a:xfrm>
        <a:prstGeom prst="ellipse">
          <a:avLst/>
        </a:prstGeom>
        <a:solidFill>
          <a:schemeClr val="accent2">
            <a:shade val="80000"/>
            <a:hueOff val="-98574"/>
            <a:satOff val="-4999"/>
            <a:lumOff val="6739"/>
            <a:alphaOff val="0"/>
          </a:schemeClr>
        </a:solidFill>
        <a:ln w="15875" cap="flat" cmpd="sng" algn="ctr">
          <a:solidFill>
            <a:schemeClr val="accent2">
              <a:shade val="80000"/>
              <a:hueOff val="-98574"/>
              <a:satOff val="-4999"/>
              <a:lumOff val="67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51" tIns="12700" rIns="60951" bIns="1270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2</a:t>
          </a:r>
        </a:p>
      </dsp:txBody>
      <dsp:txXfrm>
        <a:off x="2705264" y="965149"/>
        <a:ext cx="552805" cy="552805"/>
      </dsp:txXfrm>
    </dsp:sp>
    <dsp:sp modelId="{DC697D73-F5A0-4A90-BB4C-D585C27B987E}">
      <dsp:nvSpPr>
        <dsp:cNvPr id="0" name=""/>
        <dsp:cNvSpPr/>
      </dsp:nvSpPr>
      <dsp:spPr>
        <a:xfrm>
          <a:off x="2050970" y="3195943"/>
          <a:ext cx="1861393" cy="72"/>
        </a:xfrm>
        <a:prstGeom prst="rect">
          <a:avLst/>
        </a:prstGeom>
        <a:solidFill>
          <a:schemeClr val="accent2">
            <a:shade val="80000"/>
            <a:hueOff val="-147861"/>
            <a:satOff val="-7499"/>
            <a:lumOff val="10109"/>
            <a:alphaOff val="0"/>
          </a:schemeClr>
        </a:solidFill>
        <a:ln w="15875" cap="flat" cmpd="sng" algn="ctr">
          <a:solidFill>
            <a:schemeClr val="accent2">
              <a:shade val="80000"/>
              <a:hueOff val="-147861"/>
              <a:satOff val="-7499"/>
              <a:lumOff val="101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54417A-7E0D-4AE0-9949-2CB28FCFB1DF}">
      <dsp:nvSpPr>
        <dsp:cNvPr id="0" name=""/>
        <dsp:cNvSpPr/>
      </dsp:nvSpPr>
      <dsp:spPr>
        <a:xfrm>
          <a:off x="4098503" y="590064"/>
          <a:ext cx="1861393" cy="26059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1" tIns="330200" rIns="145121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Tasarım Desteği, 2008/2</a:t>
          </a:r>
          <a:endParaRPr lang="en-US" sz="1900" kern="1200"/>
        </a:p>
      </dsp:txBody>
      <dsp:txXfrm>
        <a:off x="4098503" y="1580325"/>
        <a:ext cx="1861393" cy="1563570"/>
      </dsp:txXfrm>
    </dsp:sp>
    <dsp:sp modelId="{07CC27EF-0B09-414F-BB78-1764BED33AB9}">
      <dsp:nvSpPr>
        <dsp:cNvPr id="0" name=""/>
        <dsp:cNvSpPr/>
      </dsp:nvSpPr>
      <dsp:spPr>
        <a:xfrm>
          <a:off x="4638307" y="850659"/>
          <a:ext cx="781785" cy="781785"/>
        </a:xfrm>
        <a:prstGeom prst="ellipse">
          <a:avLst/>
        </a:prstGeom>
        <a:solidFill>
          <a:schemeClr val="accent2">
            <a:shade val="80000"/>
            <a:hueOff val="-197148"/>
            <a:satOff val="-9999"/>
            <a:lumOff val="13479"/>
            <a:alphaOff val="0"/>
          </a:schemeClr>
        </a:solidFill>
        <a:ln w="15875" cap="flat" cmpd="sng" algn="ctr">
          <a:solidFill>
            <a:schemeClr val="accent2">
              <a:shade val="80000"/>
              <a:hueOff val="-197148"/>
              <a:satOff val="-9999"/>
              <a:lumOff val="134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51" tIns="12700" rIns="60951" bIns="1270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3</a:t>
          </a:r>
        </a:p>
      </dsp:txBody>
      <dsp:txXfrm>
        <a:off x="4752797" y="965149"/>
        <a:ext cx="552805" cy="552805"/>
      </dsp:txXfrm>
    </dsp:sp>
    <dsp:sp modelId="{D29C771D-CE83-4FB3-9E28-76087B14A040}">
      <dsp:nvSpPr>
        <dsp:cNvPr id="0" name=""/>
        <dsp:cNvSpPr/>
      </dsp:nvSpPr>
      <dsp:spPr>
        <a:xfrm>
          <a:off x="4098503" y="3195943"/>
          <a:ext cx="1861393" cy="72"/>
        </a:xfrm>
        <a:prstGeom prst="rect">
          <a:avLst/>
        </a:prstGeom>
        <a:solidFill>
          <a:schemeClr val="accent2">
            <a:shade val="80000"/>
            <a:hueOff val="-246435"/>
            <a:satOff val="-12498"/>
            <a:lumOff val="16848"/>
            <a:alphaOff val="0"/>
          </a:schemeClr>
        </a:solidFill>
        <a:ln w="15875" cap="flat" cmpd="sng" algn="ctr">
          <a:solidFill>
            <a:schemeClr val="accent2">
              <a:shade val="80000"/>
              <a:hueOff val="-246435"/>
              <a:satOff val="-12498"/>
              <a:lumOff val="168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2FA522-5EB3-49BD-8280-5EF015E323AC}">
      <dsp:nvSpPr>
        <dsp:cNvPr id="0" name=""/>
        <dsp:cNvSpPr/>
      </dsp:nvSpPr>
      <dsp:spPr>
        <a:xfrm>
          <a:off x="6146036" y="590064"/>
          <a:ext cx="1861393" cy="26059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1" tIns="330200" rIns="145121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Yurtiçi Fuar Desteği, 2014/4</a:t>
          </a:r>
          <a:endParaRPr lang="en-US" sz="1900" kern="1200"/>
        </a:p>
      </dsp:txBody>
      <dsp:txXfrm>
        <a:off x="6146036" y="1580325"/>
        <a:ext cx="1861393" cy="1563570"/>
      </dsp:txXfrm>
    </dsp:sp>
    <dsp:sp modelId="{29BA9063-65C9-4377-B7EE-7AAEFDD64A5D}">
      <dsp:nvSpPr>
        <dsp:cNvPr id="0" name=""/>
        <dsp:cNvSpPr/>
      </dsp:nvSpPr>
      <dsp:spPr>
        <a:xfrm>
          <a:off x="6685840" y="850659"/>
          <a:ext cx="781785" cy="781785"/>
        </a:xfrm>
        <a:prstGeom prst="ellipse">
          <a:avLst/>
        </a:prstGeom>
        <a:solidFill>
          <a:schemeClr val="accent2">
            <a:shade val="80000"/>
            <a:hueOff val="-295722"/>
            <a:satOff val="-14998"/>
            <a:lumOff val="20218"/>
            <a:alphaOff val="0"/>
          </a:schemeClr>
        </a:solidFill>
        <a:ln w="15875" cap="flat" cmpd="sng" algn="ctr">
          <a:solidFill>
            <a:schemeClr val="accent2">
              <a:shade val="80000"/>
              <a:hueOff val="-295722"/>
              <a:satOff val="-14998"/>
              <a:lumOff val="202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51" tIns="12700" rIns="60951" bIns="1270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4</a:t>
          </a:r>
        </a:p>
      </dsp:txBody>
      <dsp:txXfrm>
        <a:off x="6800330" y="965149"/>
        <a:ext cx="552805" cy="552805"/>
      </dsp:txXfrm>
    </dsp:sp>
    <dsp:sp modelId="{54232305-64A4-420E-8626-A051E8AA741E}">
      <dsp:nvSpPr>
        <dsp:cNvPr id="0" name=""/>
        <dsp:cNvSpPr/>
      </dsp:nvSpPr>
      <dsp:spPr>
        <a:xfrm>
          <a:off x="6146036" y="3195943"/>
          <a:ext cx="1861393" cy="72"/>
        </a:xfrm>
        <a:prstGeom prst="rect">
          <a:avLst/>
        </a:prstGeom>
        <a:solidFill>
          <a:schemeClr val="accent2">
            <a:shade val="80000"/>
            <a:hueOff val="-345009"/>
            <a:satOff val="-17498"/>
            <a:lumOff val="23588"/>
            <a:alphaOff val="0"/>
          </a:schemeClr>
        </a:solidFill>
        <a:ln w="15875" cap="flat" cmpd="sng" algn="ctr">
          <a:solidFill>
            <a:schemeClr val="accent2">
              <a:shade val="80000"/>
              <a:hueOff val="-345009"/>
              <a:satOff val="-17498"/>
              <a:lumOff val="23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1ED7D97-F825-46CF-91B6-8523AF100C97}">
      <dsp:nvSpPr>
        <dsp:cNvPr id="0" name=""/>
        <dsp:cNvSpPr/>
      </dsp:nvSpPr>
      <dsp:spPr>
        <a:xfrm>
          <a:off x="8193568" y="590064"/>
          <a:ext cx="1861393" cy="26059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21" tIns="330200" rIns="145121" bIns="33020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900" kern="1200"/>
            <a:t>Pazara Giriş Belgeleri Desteği, 2014/8</a:t>
          </a:r>
          <a:endParaRPr lang="en-US" sz="1900" kern="1200"/>
        </a:p>
      </dsp:txBody>
      <dsp:txXfrm>
        <a:off x="8193568" y="1580325"/>
        <a:ext cx="1861393" cy="1563570"/>
      </dsp:txXfrm>
    </dsp:sp>
    <dsp:sp modelId="{C3162FAA-F542-4165-AD6E-69352F6FF8D5}">
      <dsp:nvSpPr>
        <dsp:cNvPr id="0" name=""/>
        <dsp:cNvSpPr/>
      </dsp:nvSpPr>
      <dsp:spPr>
        <a:xfrm>
          <a:off x="8733372" y="850659"/>
          <a:ext cx="781785" cy="781785"/>
        </a:xfrm>
        <a:prstGeom prst="ellipse">
          <a:avLst/>
        </a:prstGeom>
        <a:solidFill>
          <a:schemeClr val="accent2">
            <a:shade val="80000"/>
            <a:hueOff val="-394296"/>
            <a:satOff val="-19997"/>
            <a:lumOff val="26957"/>
            <a:alphaOff val="0"/>
          </a:schemeClr>
        </a:solidFill>
        <a:ln w="15875" cap="flat" cmpd="sng" algn="ctr">
          <a:solidFill>
            <a:schemeClr val="accent2">
              <a:shade val="80000"/>
              <a:hueOff val="-394296"/>
              <a:satOff val="-19997"/>
              <a:lumOff val="269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51" tIns="12700" rIns="60951" bIns="1270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5</a:t>
          </a:r>
        </a:p>
      </dsp:txBody>
      <dsp:txXfrm>
        <a:off x="8847862" y="965149"/>
        <a:ext cx="552805" cy="552805"/>
      </dsp:txXfrm>
    </dsp:sp>
    <dsp:sp modelId="{003D392A-1CCC-424B-8778-A225CB1E3D4E}">
      <dsp:nvSpPr>
        <dsp:cNvPr id="0" name=""/>
        <dsp:cNvSpPr/>
      </dsp:nvSpPr>
      <dsp:spPr>
        <a:xfrm>
          <a:off x="8193568" y="3195943"/>
          <a:ext cx="1861393" cy="72"/>
        </a:xfrm>
        <a:prstGeom prst="rect">
          <a:avLst/>
        </a:prstGeom>
        <a:solidFill>
          <a:schemeClr val="accent2">
            <a:shade val="80000"/>
            <a:hueOff val="-443583"/>
            <a:satOff val="-22497"/>
            <a:lumOff val="30327"/>
            <a:alphaOff val="0"/>
          </a:schemeClr>
        </a:solidFill>
        <a:ln w="15875" cap="flat" cmpd="sng" algn="ctr">
          <a:solidFill>
            <a:schemeClr val="accent2">
              <a:shade val="80000"/>
              <a:hueOff val="-443583"/>
              <a:satOff val="-22497"/>
              <a:lumOff val="30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F702F-2422-431A-9983-A1FB42F02D9D}">
      <dsp:nvSpPr>
        <dsp:cNvPr id="0" name=""/>
        <dsp:cNvSpPr/>
      </dsp:nvSpPr>
      <dsp:spPr>
        <a:xfrm>
          <a:off x="0" y="3410021"/>
          <a:ext cx="1699418" cy="2237343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shade val="8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863" tIns="234696" rIns="120863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 dirty="0"/>
            <a:t>Şubemiz </a:t>
          </a:r>
          <a:endParaRPr lang="en-US" sz="3300" kern="1200" dirty="0"/>
        </a:p>
      </dsp:txBody>
      <dsp:txXfrm>
        <a:off x="0" y="3410021"/>
        <a:ext cx="1699418" cy="2237343"/>
      </dsp:txXfrm>
    </dsp:sp>
    <dsp:sp modelId="{CD6E9143-126B-4897-B001-91B31C6F667D}">
      <dsp:nvSpPr>
        <dsp:cNvPr id="0" name=""/>
        <dsp:cNvSpPr/>
      </dsp:nvSpPr>
      <dsp:spPr>
        <a:xfrm>
          <a:off x="1699418" y="3410021"/>
          <a:ext cx="5098256" cy="22373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3417" tIns="304800" rIns="103417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2016 yılında 14 uzmanımız; ortalama 6 milyon destek sonuçlandırmakta iken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2017 yılında 9,4 milyon TL destek ödemesine imza atmıştır. </a:t>
          </a:r>
          <a:endParaRPr lang="en-US" sz="2400" kern="1200" dirty="0"/>
        </a:p>
      </dsp:txBody>
      <dsp:txXfrm>
        <a:off x="1699418" y="3410021"/>
        <a:ext cx="5098256" cy="2237343"/>
      </dsp:txXfrm>
    </dsp:sp>
    <dsp:sp modelId="{791DD1D6-933B-4303-9C2F-17090D85724E}">
      <dsp:nvSpPr>
        <dsp:cNvPr id="0" name=""/>
        <dsp:cNvSpPr/>
      </dsp:nvSpPr>
      <dsp:spPr>
        <a:xfrm rot="10800000">
          <a:off x="0" y="2547"/>
          <a:ext cx="1699418" cy="34410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1">
                <a:shade val="80000"/>
                <a:hueOff val="-666357"/>
                <a:satOff val="-16201"/>
                <a:lumOff val="32292"/>
                <a:alphaOff val="0"/>
                <a:shade val="85000"/>
                <a:satMod val="130000"/>
              </a:schemeClr>
            </a:gs>
            <a:gs pos="34000">
              <a:schemeClr val="accent1">
                <a:shade val="80000"/>
                <a:hueOff val="-666357"/>
                <a:satOff val="-16201"/>
                <a:lumOff val="32292"/>
                <a:alphaOff val="0"/>
                <a:shade val="87000"/>
                <a:satMod val="125000"/>
              </a:schemeClr>
            </a:gs>
            <a:gs pos="70000">
              <a:schemeClr val="accent1">
                <a:shade val="80000"/>
                <a:hueOff val="-666357"/>
                <a:satOff val="-16201"/>
                <a:lumOff val="3229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80000"/>
                <a:hueOff val="-666357"/>
                <a:satOff val="-16201"/>
                <a:lumOff val="3229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shade val="80000"/>
              <a:hueOff val="-666357"/>
              <a:satOff val="-16201"/>
              <a:lumOff val="32292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863" tIns="234696" rIns="120863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/>
            <a:t>2017 yılında</a:t>
          </a:r>
          <a:endParaRPr lang="en-US" sz="3300" kern="1200"/>
        </a:p>
      </dsp:txBody>
      <dsp:txXfrm rot="-10800000">
        <a:off x="0" y="2547"/>
        <a:ext cx="1699418" cy="2236671"/>
      </dsp:txXfrm>
    </dsp:sp>
    <dsp:sp modelId="{DFD8038C-6763-45FC-A0A5-6911D5BDE085}">
      <dsp:nvSpPr>
        <dsp:cNvPr id="0" name=""/>
        <dsp:cNvSpPr/>
      </dsp:nvSpPr>
      <dsp:spPr>
        <a:xfrm>
          <a:off x="1699418" y="2547"/>
          <a:ext cx="5098256" cy="22366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3417" tIns="304800" rIns="103417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5.311 dosya ile 130milyon TL </a:t>
          </a:r>
          <a:r>
            <a:rPr lang="tr-TR" sz="2400" kern="1200" dirty="0" err="1"/>
            <a:t>Hakediş</a:t>
          </a:r>
          <a:endParaRPr lang="tr-TR" sz="2400" kern="1200" dirty="0"/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2016’ya göre: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Dosya sayısında %45; Destek Tutarında %62 artış</a:t>
          </a:r>
          <a:endParaRPr lang="en-US" sz="2400" kern="1200" dirty="0"/>
        </a:p>
      </dsp:txBody>
      <dsp:txXfrm>
        <a:off x="1699418" y="2547"/>
        <a:ext cx="5098256" cy="22366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B1DA4-8F95-44D9-94A8-3A8E6C3A85D1}">
      <dsp:nvSpPr>
        <dsp:cNvPr id="0" name=""/>
        <dsp:cNvSpPr/>
      </dsp:nvSpPr>
      <dsp:spPr>
        <a:xfrm>
          <a:off x="1235828" y="1758285"/>
          <a:ext cx="985772" cy="7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00C53-5816-4562-9E43-AB371C64A18C}">
      <dsp:nvSpPr>
        <dsp:cNvPr id="0" name=""/>
        <dsp:cNvSpPr/>
      </dsp:nvSpPr>
      <dsp:spPr>
        <a:xfrm>
          <a:off x="2280747" y="1675516"/>
          <a:ext cx="113363" cy="212494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831CF6-1DB2-4458-8279-BA9AC78FE0E6}">
      <dsp:nvSpPr>
        <dsp:cNvPr id="0" name=""/>
        <dsp:cNvSpPr/>
      </dsp:nvSpPr>
      <dsp:spPr>
        <a:xfrm>
          <a:off x="603776" y="1249490"/>
          <a:ext cx="1017662" cy="10176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91" tIns="39491" rIns="39491" bIns="39491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1</a:t>
          </a:r>
        </a:p>
      </dsp:txBody>
      <dsp:txXfrm>
        <a:off x="752809" y="1398523"/>
        <a:ext cx="719596" cy="719596"/>
      </dsp:txXfrm>
    </dsp:sp>
    <dsp:sp modelId="{2A626CEE-70EC-4ED1-A702-3ECCE11B4328}">
      <dsp:nvSpPr>
        <dsp:cNvPr id="0" name=""/>
        <dsp:cNvSpPr/>
      </dsp:nvSpPr>
      <dsp:spPr>
        <a:xfrm>
          <a:off x="3613" y="2432417"/>
          <a:ext cx="2217987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957" tIns="165100" rIns="174957" bIns="1651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Proje Kabul </a:t>
          </a:r>
          <a:endParaRPr lang="en-US" sz="2400" kern="1200" dirty="0"/>
        </a:p>
      </dsp:txBody>
      <dsp:txXfrm>
        <a:off x="3613" y="2825537"/>
        <a:ext cx="2217987" cy="1572480"/>
      </dsp:txXfrm>
    </dsp:sp>
    <dsp:sp modelId="{2A658878-A045-4AC4-9542-5BF3F7AD0640}">
      <dsp:nvSpPr>
        <dsp:cNvPr id="0" name=""/>
        <dsp:cNvSpPr/>
      </dsp:nvSpPr>
      <dsp:spPr>
        <a:xfrm>
          <a:off x="2468044" y="1759320"/>
          <a:ext cx="2217987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31638-D361-431E-B39D-5A11699E8733}">
      <dsp:nvSpPr>
        <dsp:cNvPr id="0" name=""/>
        <dsp:cNvSpPr/>
      </dsp:nvSpPr>
      <dsp:spPr>
        <a:xfrm>
          <a:off x="4745178" y="1676382"/>
          <a:ext cx="113363" cy="213359"/>
        </a:xfrm>
        <a:prstGeom prst="chevron">
          <a:avLst>
            <a:gd name="adj" fmla="val 9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2F40B-14E5-446A-9F8D-96CFAAFD64C1}">
      <dsp:nvSpPr>
        <dsp:cNvPr id="0" name=""/>
        <dsp:cNvSpPr/>
      </dsp:nvSpPr>
      <dsp:spPr>
        <a:xfrm>
          <a:off x="3068206" y="1250524"/>
          <a:ext cx="1017662" cy="10176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91" tIns="39491" rIns="39491" bIns="39491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2</a:t>
          </a:r>
        </a:p>
      </dsp:txBody>
      <dsp:txXfrm>
        <a:off x="3217239" y="1399557"/>
        <a:ext cx="719596" cy="719596"/>
      </dsp:txXfrm>
    </dsp:sp>
    <dsp:sp modelId="{49131166-30EC-4EB1-9579-CA7BBDA2353E}">
      <dsp:nvSpPr>
        <dsp:cNvPr id="0" name=""/>
        <dsp:cNvSpPr/>
      </dsp:nvSpPr>
      <dsp:spPr>
        <a:xfrm>
          <a:off x="2468044" y="2434821"/>
          <a:ext cx="2217987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957" tIns="165100" rIns="174957" bIns="1651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Destek İnceleme ve ödeme</a:t>
          </a:r>
          <a:endParaRPr lang="en-US" sz="2400" kern="1200" dirty="0"/>
        </a:p>
      </dsp:txBody>
      <dsp:txXfrm>
        <a:off x="2468044" y="2827941"/>
        <a:ext cx="2217987" cy="1572480"/>
      </dsp:txXfrm>
    </dsp:sp>
    <dsp:sp modelId="{9912028E-E819-4984-B4FC-90A2BA25BAE3}">
      <dsp:nvSpPr>
        <dsp:cNvPr id="0" name=""/>
        <dsp:cNvSpPr/>
      </dsp:nvSpPr>
      <dsp:spPr>
        <a:xfrm>
          <a:off x="4932474" y="1759320"/>
          <a:ext cx="1108993" cy="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657C21-9378-4EC7-AB8E-097579F9FBEA}">
      <dsp:nvSpPr>
        <dsp:cNvPr id="0" name=""/>
        <dsp:cNvSpPr/>
      </dsp:nvSpPr>
      <dsp:spPr>
        <a:xfrm>
          <a:off x="5532637" y="1250524"/>
          <a:ext cx="1017662" cy="10176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491" tIns="39491" rIns="39491" bIns="39491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3</a:t>
          </a:r>
        </a:p>
      </dsp:txBody>
      <dsp:txXfrm>
        <a:off x="5681670" y="1399557"/>
        <a:ext cx="719596" cy="719596"/>
      </dsp:txXfrm>
    </dsp:sp>
    <dsp:sp modelId="{859530EB-D62B-41D0-AA4A-E7471A04CEF0}">
      <dsp:nvSpPr>
        <dsp:cNvPr id="0" name=""/>
        <dsp:cNvSpPr/>
      </dsp:nvSpPr>
      <dsp:spPr>
        <a:xfrm>
          <a:off x="4932474" y="2434821"/>
          <a:ext cx="2217987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957" tIns="165100" rIns="174957" bIns="1651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İzleme ve Değerlendirme</a:t>
          </a:r>
          <a:endParaRPr lang="en-US" sz="2400" kern="1200" dirty="0"/>
        </a:p>
      </dsp:txBody>
      <dsp:txXfrm>
        <a:off x="4932474" y="2827941"/>
        <a:ext cx="2217987" cy="1572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19128-96BC-4D36-B6EB-1BF0E3B3FAB1}">
      <dsp:nvSpPr>
        <dsp:cNvPr id="0" name=""/>
        <dsp:cNvSpPr/>
      </dsp:nvSpPr>
      <dsp:spPr>
        <a:xfrm>
          <a:off x="3046631" y="1514729"/>
          <a:ext cx="6702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0211" y="45720"/>
              </a:lnTo>
            </a:path>
          </a:pathLst>
        </a:custGeom>
        <a:noFill/>
        <a:ln w="12700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64217" y="1556944"/>
        <a:ext cx="35040" cy="7008"/>
      </dsp:txXfrm>
    </dsp:sp>
    <dsp:sp modelId="{FA6C9C62-F138-453C-9B44-BDBD6A166DE9}">
      <dsp:nvSpPr>
        <dsp:cNvPr id="0" name=""/>
        <dsp:cNvSpPr/>
      </dsp:nvSpPr>
      <dsp:spPr>
        <a:xfrm>
          <a:off x="1427" y="646347"/>
          <a:ext cx="3047004" cy="1828202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06" tIns="156723" rIns="149306" bIns="15672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Destek konusu faaliyetler için firmalar gerekli belgeleri hazırlayıp destek süreleri içinde ilgili mercilere başvuru yapar.</a:t>
          </a:r>
          <a:endParaRPr lang="en-US" sz="1800" kern="1200" dirty="0"/>
        </a:p>
      </dsp:txBody>
      <dsp:txXfrm>
        <a:off x="1427" y="646347"/>
        <a:ext cx="3047004" cy="1828202"/>
      </dsp:txXfrm>
    </dsp:sp>
    <dsp:sp modelId="{8D432D45-74E6-43ED-AEC9-743DA18B1D3E}">
      <dsp:nvSpPr>
        <dsp:cNvPr id="0" name=""/>
        <dsp:cNvSpPr/>
      </dsp:nvSpPr>
      <dsp:spPr>
        <a:xfrm>
          <a:off x="1524929" y="2472750"/>
          <a:ext cx="3747815" cy="670211"/>
        </a:xfrm>
        <a:custGeom>
          <a:avLst/>
          <a:gdLst/>
          <a:ahLst/>
          <a:cxnLst/>
          <a:rect l="0" t="0" r="0" b="0"/>
          <a:pathLst>
            <a:path>
              <a:moveTo>
                <a:pt x="3747815" y="0"/>
              </a:moveTo>
              <a:lnTo>
                <a:pt x="3747815" y="352205"/>
              </a:lnTo>
              <a:lnTo>
                <a:pt x="0" y="352205"/>
              </a:lnTo>
              <a:lnTo>
                <a:pt x="0" y="670211"/>
              </a:lnTo>
            </a:path>
          </a:pathLst>
        </a:custGeom>
        <a:noFill/>
        <a:ln w="12700" cap="flat" cmpd="sng" algn="ctr">
          <a:solidFill>
            <a:schemeClr val="accent2">
              <a:shade val="90000"/>
              <a:hueOff val="-332129"/>
              <a:satOff val="-16791"/>
              <a:lumOff val="2523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03518" y="2804351"/>
        <a:ext cx="190638" cy="7008"/>
      </dsp:txXfrm>
    </dsp:sp>
    <dsp:sp modelId="{93CA05F0-0D9D-4EE8-8501-1EEAC3932D68}">
      <dsp:nvSpPr>
        <dsp:cNvPr id="0" name=""/>
        <dsp:cNvSpPr/>
      </dsp:nvSpPr>
      <dsp:spPr>
        <a:xfrm>
          <a:off x="3749243" y="646347"/>
          <a:ext cx="3047004" cy="1828202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-253566"/>
                <a:satOff val="-14033"/>
                <a:lumOff val="25331"/>
                <a:alphaOff val="0"/>
                <a:shade val="85000"/>
                <a:satMod val="130000"/>
              </a:schemeClr>
            </a:gs>
            <a:gs pos="34000">
              <a:schemeClr val="accent2">
                <a:shade val="50000"/>
                <a:hueOff val="-253566"/>
                <a:satOff val="-14033"/>
                <a:lumOff val="25331"/>
                <a:alphaOff val="0"/>
                <a:shade val="87000"/>
                <a:satMod val="125000"/>
              </a:schemeClr>
            </a:gs>
            <a:gs pos="70000">
              <a:schemeClr val="accent2">
                <a:shade val="50000"/>
                <a:hueOff val="-253566"/>
                <a:satOff val="-14033"/>
                <a:lumOff val="253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shade val="50000"/>
                <a:hueOff val="-253566"/>
                <a:satOff val="-14033"/>
                <a:lumOff val="253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06" tIns="156723" rIns="149306" bIns="15672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/>
            <a:t>Başvuru dosyaları uzmanlar tarafından incelenir.</a:t>
          </a:r>
          <a:endParaRPr lang="en-US" sz="1800" kern="1200"/>
        </a:p>
      </dsp:txBody>
      <dsp:txXfrm>
        <a:off x="3749243" y="646347"/>
        <a:ext cx="3047004" cy="1828202"/>
      </dsp:txXfrm>
    </dsp:sp>
    <dsp:sp modelId="{D911C964-D933-4BDA-A610-370C21A3B47E}">
      <dsp:nvSpPr>
        <dsp:cNvPr id="0" name=""/>
        <dsp:cNvSpPr/>
      </dsp:nvSpPr>
      <dsp:spPr>
        <a:xfrm>
          <a:off x="3046631" y="4043742"/>
          <a:ext cx="6702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0211" y="45720"/>
              </a:lnTo>
            </a:path>
          </a:pathLst>
        </a:custGeom>
        <a:noFill/>
        <a:ln w="12700" cap="flat" cmpd="sng" algn="ctr">
          <a:solidFill>
            <a:schemeClr val="accent2">
              <a:shade val="90000"/>
              <a:hueOff val="-332129"/>
              <a:satOff val="-16791"/>
              <a:lumOff val="2523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64217" y="4085958"/>
        <a:ext cx="35040" cy="7008"/>
      </dsp:txXfrm>
    </dsp:sp>
    <dsp:sp modelId="{05AC7FD1-A5C7-42D4-8CCB-B629DD335D08}">
      <dsp:nvSpPr>
        <dsp:cNvPr id="0" name=""/>
        <dsp:cNvSpPr/>
      </dsp:nvSpPr>
      <dsp:spPr>
        <a:xfrm>
          <a:off x="1427" y="3175361"/>
          <a:ext cx="3047004" cy="1828202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-507131"/>
                <a:satOff val="-28067"/>
                <a:lumOff val="50662"/>
                <a:alphaOff val="0"/>
                <a:shade val="85000"/>
                <a:satMod val="130000"/>
              </a:schemeClr>
            </a:gs>
            <a:gs pos="34000">
              <a:schemeClr val="accent2">
                <a:shade val="50000"/>
                <a:hueOff val="-507131"/>
                <a:satOff val="-28067"/>
                <a:lumOff val="50662"/>
                <a:alphaOff val="0"/>
                <a:shade val="87000"/>
                <a:satMod val="125000"/>
              </a:schemeClr>
            </a:gs>
            <a:gs pos="70000">
              <a:schemeClr val="accent2">
                <a:shade val="50000"/>
                <a:hueOff val="-507131"/>
                <a:satOff val="-28067"/>
                <a:lumOff val="5066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shade val="50000"/>
                <a:hueOff val="-507131"/>
                <a:satOff val="-28067"/>
                <a:lumOff val="5066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06" tIns="156723" rIns="149306" bIns="15672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Ardından, </a:t>
          </a:r>
          <a:r>
            <a:rPr lang="tr-TR" sz="1800" kern="1200" dirty="0" err="1"/>
            <a:t>hakediş</a:t>
          </a:r>
          <a:r>
            <a:rPr lang="tr-TR" sz="1800" kern="1200" dirty="0"/>
            <a:t> tutarı hesaplanarak firmaya yapılacak destek ödemesi Ticaret Bakanlığı’na bildirilerek TCMB tarafından ödenmesi sağlanır</a:t>
          </a:r>
          <a:endParaRPr lang="en-US" sz="1800" kern="1200" dirty="0"/>
        </a:p>
      </dsp:txBody>
      <dsp:txXfrm>
        <a:off x="1427" y="3175361"/>
        <a:ext cx="3047004" cy="1828202"/>
      </dsp:txXfrm>
    </dsp:sp>
    <dsp:sp modelId="{DBC061B4-06B6-4ED3-A4A3-0A54030468A2}">
      <dsp:nvSpPr>
        <dsp:cNvPr id="0" name=""/>
        <dsp:cNvSpPr/>
      </dsp:nvSpPr>
      <dsp:spPr>
        <a:xfrm>
          <a:off x="3749243" y="3175361"/>
          <a:ext cx="3047004" cy="1828202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-253566"/>
                <a:satOff val="-14033"/>
                <a:lumOff val="25331"/>
                <a:alphaOff val="0"/>
                <a:shade val="85000"/>
                <a:satMod val="130000"/>
              </a:schemeClr>
            </a:gs>
            <a:gs pos="34000">
              <a:schemeClr val="accent2">
                <a:shade val="50000"/>
                <a:hueOff val="-253566"/>
                <a:satOff val="-14033"/>
                <a:lumOff val="25331"/>
                <a:alphaOff val="0"/>
                <a:shade val="87000"/>
                <a:satMod val="125000"/>
              </a:schemeClr>
            </a:gs>
            <a:gs pos="70000">
              <a:schemeClr val="accent2">
                <a:shade val="50000"/>
                <a:hueOff val="-253566"/>
                <a:satOff val="-14033"/>
                <a:lumOff val="25331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shade val="50000"/>
                <a:hueOff val="-253566"/>
                <a:satOff val="-14033"/>
                <a:lumOff val="25331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06" tIns="156723" rIns="149306" bIns="15672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800" kern="1200" dirty="0"/>
            <a:t>TCMB’nin </a:t>
          </a:r>
          <a:r>
            <a:rPr lang="tr-TR" sz="1800" kern="1200" dirty="0" err="1"/>
            <a:t>hakediş</a:t>
          </a:r>
          <a:r>
            <a:rPr lang="tr-TR" sz="1800" kern="1200" dirty="0"/>
            <a:t> tutarını firma hesabına göndermesi ile süreç tamamlanmış olur.</a:t>
          </a:r>
          <a:endParaRPr lang="en-US" sz="1800" kern="1200" dirty="0"/>
        </a:p>
      </dsp:txBody>
      <dsp:txXfrm>
        <a:off x="3749243" y="3175361"/>
        <a:ext cx="3047004" cy="18282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0E617-E93B-47CE-8422-D1117252B535}">
      <dsp:nvSpPr>
        <dsp:cNvPr id="0" name=""/>
        <dsp:cNvSpPr/>
      </dsp:nvSpPr>
      <dsp:spPr>
        <a:xfrm>
          <a:off x="6040" y="257117"/>
          <a:ext cx="1888405" cy="3271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3" tIns="0" rIns="186533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 “</a:t>
          </a:r>
          <a:r>
            <a:rPr lang="tr-TR" sz="1200" b="1" kern="1200" dirty="0"/>
            <a:t>Başvuru</a:t>
          </a:r>
          <a:r>
            <a:rPr lang="tr-TR" sz="1200" kern="1200" dirty="0"/>
            <a:t>”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İnceleme öncesi, dosyanın kayda alındığını gösterir, dosyanın temel bilgileri yer alır.</a:t>
          </a:r>
          <a:endParaRPr lang="en-US" sz="1200" kern="1200" dirty="0"/>
        </a:p>
      </dsp:txBody>
      <dsp:txXfrm>
        <a:off x="6040" y="1565855"/>
        <a:ext cx="1888405" cy="1963106"/>
      </dsp:txXfrm>
    </dsp:sp>
    <dsp:sp modelId="{BFF2F801-434E-457C-B40F-F984C17BFACE}">
      <dsp:nvSpPr>
        <dsp:cNvPr id="0" name=""/>
        <dsp:cNvSpPr/>
      </dsp:nvSpPr>
      <dsp:spPr>
        <a:xfrm>
          <a:off x="6040" y="759996"/>
          <a:ext cx="1888405" cy="90643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3" tIns="165100" rIns="186533" bIns="16510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1</a:t>
          </a:r>
        </a:p>
      </dsp:txBody>
      <dsp:txXfrm>
        <a:off x="6040" y="759996"/>
        <a:ext cx="1888405" cy="906434"/>
      </dsp:txXfrm>
    </dsp:sp>
    <dsp:sp modelId="{B2E959C4-88D1-40DE-B10A-ECC9B0E990EA}">
      <dsp:nvSpPr>
        <dsp:cNvPr id="0" name=""/>
        <dsp:cNvSpPr/>
      </dsp:nvSpPr>
      <dsp:spPr>
        <a:xfrm>
          <a:off x="2045519" y="257117"/>
          <a:ext cx="1888405" cy="3271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3" tIns="0" rIns="186533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 “</a:t>
          </a:r>
          <a:r>
            <a:rPr lang="tr-TR" sz="1200" b="1" kern="1200" dirty="0"/>
            <a:t>Eksik Belge</a:t>
          </a:r>
          <a:r>
            <a:rPr lang="tr-TR" sz="1200" kern="1200" dirty="0"/>
            <a:t>”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İnceleme için gerekli olan bilgi ve belgelerde eksiklik varsa, tamamlanması beklenir.</a:t>
          </a:r>
          <a:endParaRPr lang="en-US" sz="1200" kern="1200" dirty="0"/>
        </a:p>
      </dsp:txBody>
      <dsp:txXfrm>
        <a:off x="2045519" y="1565855"/>
        <a:ext cx="1888405" cy="1963106"/>
      </dsp:txXfrm>
    </dsp:sp>
    <dsp:sp modelId="{4F8DFE7B-1DF5-4B54-A860-2168611CDADB}">
      <dsp:nvSpPr>
        <dsp:cNvPr id="0" name=""/>
        <dsp:cNvSpPr/>
      </dsp:nvSpPr>
      <dsp:spPr>
        <a:xfrm>
          <a:off x="2045519" y="759996"/>
          <a:ext cx="1888405" cy="90643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3" tIns="165100" rIns="186533" bIns="16510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100" kern="1200" dirty="0"/>
            <a:t>2</a:t>
          </a:r>
          <a:endParaRPr lang="en-US" sz="4100" kern="1200" dirty="0"/>
        </a:p>
      </dsp:txBody>
      <dsp:txXfrm>
        <a:off x="2045519" y="759996"/>
        <a:ext cx="1888405" cy="906434"/>
      </dsp:txXfrm>
    </dsp:sp>
    <dsp:sp modelId="{A4DB4768-BE37-4E71-8EA9-FE39A3094FB1}">
      <dsp:nvSpPr>
        <dsp:cNvPr id="0" name=""/>
        <dsp:cNvSpPr/>
      </dsp:nvSpPr>
      <dsp:spPr>
        <a:xfrm>
          <a:off x="4084997" y="257117"/>
          <a:ext cx="1888405" cy="3271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3" tIns="0" rIns="186533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 “</a:t>
          </a:r>
          <a:r>
            <a:rPr lang="tr-TR" sz="1200" b="1" kern="1200" dirty="0"/>
            <a:t>Uzman İncelemesi</a:t>
          </a:r>
          <a:r>
            <a:rPr lang="tr-TR" sz="1200" kern="1200" dirty="0"/>
            <a:t>”  İncelenmek üzere dosya bir uzmana atanır, uzman kişinin iletişim bilgileri sistemde yer alır</a:t>
          </a:r>
          <a:endParaRPr lang="en-US" sz="1200" kern="1200" dirty="0"/>
        </a:p>
      </dsp:txBody>
      <dsp:txXfrm>
        <a:off x="4084997" y="1565855"/>
        <a:ext cx="1888405" cy="1963106"/>
      </dsp:txXfrm>
    </dsp:sp>
    <dsp:sp modelId="{B0E3E893-F72A-4108-8F58-C9D580A4A9A9}">
      <dsp:nvSpPr>
        <dsp:cNvPr id="0" name=""/>
        <dsp:cNvSpPr/>
      </dsp:nvSpPr>
      <dsp:spPr>
        <a:xfrm>
          <a:off x="4084997" y="759996"/>
          <a:ext cx="1888405" cy="90643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3" tIns="165100" rIns="186533" bIns="16510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100" kern="1200" dirty="0"/>
            <a:t>3</a:t>
          </a:r>
          <a:endParaRPr lang="en-US" sz="4100" kern="1200" dirty="0"/>
        </a:p>
      </dsp:txBody>
      <dsp:txXfrm>
        <a:off x="4084997" y="759996"/>
        <a:ext cx="1888405" cy="906434"/>
      </dsp:txXfrm>
    </dsp:sp>
    <dsp:sp modelId="{CCB530AA-63C7-4DC3-BF9C-7B1AFDE1BD84}">
      <dsp:nvSpPr>
        <dsp:cNvPr id="0" name=""/>
        <dsp:cNvSpPr/>
      </dsp:nvSpPr>
      <dsp:spPr>
        <a:xfrm>
          <a:off x="6124475" y="257117"/>
          <a:ext cx="1888405" cy="3271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3" tIns="0" rIns="186533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 “</a:t>
          </a:r>
          <a:r>
            <a:rPr lang="tr-TR" sz="1200" b="1" kern="1200" dirty="0"/>
            <a:t>Borç Durum Belgesi</a:t>
          </a:r>
          <a:r>
            <a:rPr lang="tr-TR" sz="1200" kern="1200" dirty="0"/>
            <a:t>”  İncelemesi tamamlanan dosya için borç durum belgeleri beklenir, temin edilir.</a:t>
          </a:r>
          <a:endParaRPr lang="en-US" sz="1200" kern="1200" dirty="0"/>
        </a:p>
      </dsp:txBody>
      <dsp:txXfrm>
        <a:off x="6124475" y="1565855"/>
        <a:ext cx="1888405" cy="1963106"/>
      </dsp:txXfrm>
    </dsp:sp>
    <dsp:sp modelId="{F3F5BA23-496A-4D0D-99EB-E97151FF4A0F}">
      <dsp:nvSpPr>
        <dsp:cNvPr id="0" name=""/>
        <dsp:cNvSpPr/>
      </dsp:nvSpPr>
      <dsp:spPr>
        <a:xfrm>
          <a:off x="6124475" y="759996"/>
          <a:ext cx="1888405" cy="90643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3" tIns="165100" rIns="186533" bIns="16510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100" kern="1200" dirty="0"/>
            <a:t>4</a:t>
          </a:r>
          <a:endParaRPr lang="en-US" sz="4100" kern="1200" dirty="0"/>
        </a:p>
      </dsp:txBody>
      <dsp:txXfrm>
        <a:off x="6124475" y="759996"/>
        <a:ext cx="1888405" cy="906434"/>
      </dsp:txXfrm>
    </dsp:sp>
    <dsp:sp modelId="{7D198784-E4B0-4041-ABD2-2CC6F11DB05C}">
      <dsp:nvSpPr>
        <dsp:cNvPr id="0" name=""/>
        <dsp:cNvSpPr/>
      </dsp:nvSpPr>
      <dsp:spPr>
        <a:xfrm>
          <a:off x="8163953" y="257117"/>
          <a:ext cx="1888405" cy="32718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3" tIns="0" rIns="186533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/>
            <a:t> “</a:t>
          </a:r>
          <a:r>
            <a:rPr lang="tr-TR" sz="1200" b="1" kern="1200" dirty="0"/>
            <a:t>TCMB Ödeme Talimatı</a:t>
          </a:r>
          <a:r>
            <a:rPr lang="tr-TR" sz="1200" kern="1200" dirty="0"/>
            <a:t>” 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200" kern="1200" dirty="0" err="1"/>
            <a:t>Hakedişi</a:t>
          </a:r>
          <a:r>
            <a:rPr lang="tr-TR" sz="1200" kern="1200" dirty="0"/>
            <a:t> hesaplanmış olan dosya için </a:t>
          </a:r>
          <a:r>
            <a:rPr lang="tr-TR" sz="1200" kern="1200" dirty="0" err="1"/>
            <a:t>TCMB’na</a:t>
          </a:r>
          <a:r>
            <a:rPr lang="tr-TR" sz="1200" kern="1200" dirty="0"/>
            <a:t> ödeme talimatı gönderilir, dosyanın işlemi tamamlanmış olur.</a:t>
          </a:r>
          <a:endParaRPr lang="en-US" sz="1200" kern="1200" dirty="0"/>
        </a:p>
      </dsp:txBody>
      <dsp:txXfrm>
        <a:off x="8163953" y="1565855"/>
        <a:ext cx="1888405" cy="1963106"/>
      </dsp:txXfrm>
    </dsp:sp>
    <dsp:sp modelId="{08714A8D-FC0B-4E26-A209-23F6ED52DE84}">
      <dsp:nvSpPr>
        <dsp:cNvPr id="0" name=""/>
        <dsp:cNvSpPr/>
      </dsp:nvSpPr>
      <dsp:spPr>
        <a:xfrm>
          <a:off x="8163953" y="759996"/>
          <a:ext cx="1888405" cy="90643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533" tIns="165100" rIns="186533" bIns="16510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100" kern="1200" dirty="0"/>
            <a:t>5</a:t>
          </a:r>
          <a:endParaRPr lang="en-US" sz="4100" kern="1200" dirty="0"/>
        </a:p>
      </dsp:txBody>
      <dsp:txXfrm>
        <a:off x="8163953" y="759996"/>
        <a:ext cx="1888405" cy="9064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72E07-D0F1-4355-BB4F-CC54654D9C4E}">
      <dsp:nvSpPr>
        <dsp:cNvPr id="0" name=""/>
        <dsp:cNvSpPr/>
      </dsp:nvSpPr>
      <dsp:spPr>
        <a:xfrm>
          <a:off x="53" y="64340"/>
          <a:ext cx="5093631" cy="13824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shade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800" kern="1200" dirty="0"/>
            <a:t>Online Sorgulama</a:t>
          </a:r>
          <a:endParaRPr lang="en-US" sz="4800" kern="1200" dirty="0"/>
        </a:p>
      </dsp:txBody>
      <dsp:txXfrm>
        <a:off x="53" y="64340"/>
        <a:ext cx="5093631" cy="1382400"/>
      </dsp:txXfrm>
    </dsp:sp>
    <dsp:sp modelId="{1C6198CE-94F4-40B0-A964-572A0B46C235}">
      <dsp:nvSpPr>
        <dsp:cNvPr id="0" name=""/>
        <dsp:cNvSpPr/>
      </dsp:nvSpPr>
      <dsp:spPr>
        <a:xfrm>
          <a:off x="53" y="1446741"/>
          <a:ext cx="5093631" cy="210816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4800" kern="1200" dirty="0"/>
            <a:t>Tüm Tebliğler</a:t>
          </a:r>
          <a:endParaRPr lang="en-US" sz="4800" kern="1200" dirty="0"/>
        </a:p>
      </dsp:txBody>
      <dsp:txXfrm>
        <a:off x="53" y="1446741"/>
        <a:ext cx="5093631" cy="2108160"/>
      </dsp:txXfrm>
    </dsp:sp>
    <dsp:sp modelId="{8852ED3F-436C-4DDE-AA37-4261EB3B03B2}">
      <dsp:nvSpPr>
        <dsp:cNvPr id="0" name=""/>
        <dsp:cNvSpPr/>
      </dsp:nvSpPr>
      <dsp:spPr>
        <a:xfrm>
          <a:off x="5806792" y="64340"/>
          <a:ext cx="5093631" cy="13824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-507131"/>
                <a:satOff val="-28067"/>
                <a:lumOff val="50662"/>
                <a:alphaOff val="0"/>
                <a:shade val="85000"/>
                <a:satMod val="130000"/>
              </a:schemeClr>
            </a:gs>
            <a:gs pos="34000">
              <a:schemeClr val="accent2">
                <a:shade val="50000"/>
                <a:hueOff val="-507131"/>
                <a:satOff val="-28067"/>
                <a:lumOff val="50662"/>
                <a:alphaOff val="0"/>
                <a:shade val="87000"/>
                <a:satMod val="125000"/>
              </a:schemeClr>
            </a:gs>
            <a:gs pos="70000">
              <a:schemeClr val="accent2">
                <a:shade val="50000"/>
                <a:hueOff val="-507131"/>
                <a:satOff val="-28067"/>
                <a:lumOff val="50662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shade val="50000"/>
                <a:hueOff val="-507131"/>
                <a:satOff val="-28067"/>
                <a:lumOff val="50662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shade val="50000"/>
              <a:hueOff val="-507131"/>
              <a:satOff val="-28067"/>
              <a:lumOff val="50662"/>
              <a:alphaOff val="0"/>
            </a:schemeClr>
          </a:solidFill>
          <a:prstDash val="solid"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800" kern="1200" dirty="0"/>
            <a:t>Etkin İletişim</a:t>
          </a:r>
          <a:endParaRPr lang="en-US" sz="4800" kern="1200" dirty="0"/>
        </a:p>
      </dsp:txBody>
      <dsp:txXfrm>
        <a:off x="5806792" y="64340"/>
        <a:ext cx="5093631" cy="1382400"/>
      </dsp:txXfrm>
    </dsp:sp>
    <dsp:sp modelId="{2ED4D3C6-CC85-4337-9C7D-749453717627}">
      <dsp:nvSpPr>
        <dsp:cNvPr id="0" name=""/>
        <dsp:cNvSpPr/>
      </dsp:nvSpPr>
      <dsp:spPr>
        <a:xfrm>
          <a:off x="5806792" y="1446741"/>
          <a:ext cx="5093631" cy="210816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56032" rIns="341376" bIns="384048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4800" kern="1200" dirty="0" err="1"/>
            <a:t>E-posta</a:t>
          </a:r>
          <a:r>
            <a:rPr lang="tr-TR" sz="4800" kern="1200" dirty="0"/>
            <a:t> Bildirim</a:t>
          </a:r>
          <a:endParaRPr lang="en-US" sz="4800" kern="1200" dirty="0"/>
        </a:p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4800" kern="1200" dirty="0" err="1"/>
            <a:t>Sms</a:t>
          </a:r>
          <a:r>
            <a:rPr lang="tr-TR" sz="4800" kern="1200" dirty="0"/>
            <a:t> Bildirim</a:t>
          </a:r>
          <a:endParaRPr lang="en-US" sz="4800" kern="1200" dirty="0"/>
        </a:p>
      </dsp:txBody>
      <dsp:txXfrm>
        <a:off x="5806792" y="1446741"/>
        <a:ext cx="5093631" cy="21081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30A29-42C0-4225-89E2-23993AB1FCBA}">
      <dsp:nvSpPr>
        <dsp:cNvPr id="0" name=""/>
        <dsp:cNvSpPr/>
      </dsp:nvSpPr>
      <dsp:spPr>
        <a:xfrm>
          <a:off x="0" y="127926"/>
          <a:ext cx="6797675" cy="115478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Tüm tebliğler için Destek Başvurularının durumları ve tüm ayrıntıları online olarak tek bir ekrandan anlık olarak görüntülenebilmekte. </a:t>
          </a:r>
          <a:endParaRPr lang="en-US" sz="2100" kern="1200" dirty="0"/>
        </a:p>
      </dsp:txBody>
      <dsp:txXfrm>
        <a:off x="56372" y="184298"/>
        <a:ext cx="6684931" cy="1042045"/>
      </dsp:txXfrm>
    </dsp:sp>
    <dsp:sp modelId="{DB420619-4F27-4693-A958-9CEF8FB9743E}">
      <dsp:nvSpPr>
        <dsp:cNvPr id="0" name=""/>
        <dsp:cNvSpPr/>
      </dsp:nvSpPr>
      <dsp:spPr>
        <a:xfrm>
          <a:off x="0" y="1343196"/>
          <a:ext cx="6797675" cy="115478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Devlet Destekleri Başvuru Sorgulama Ekranından;</a:t>
          </a:r>
          <a:endParaRPr lang="en-US" sz="2100" kern="1200" dirty="0"/>
        </a:p>
      </dsp:txBody>
      <dsp:txXfrm>
        <a:off x="56372" y="1399568"/>
        <a:ext cx="6684931" cy="1042045"/>
      </dsp:txXfrm>
    </dsp:sp>
    <dsp:sp modelId="{FAF15BBB-BD76-4C3B-9786-ABB2E5D45ECF}">
      <dsp:nvSpPr>
        <dsp:cNvPr id="0" name=""/>
        <dsp:cNvSpPr/>
      </dsp:nvSpPr>
      <dsp:spPr>
        <a:xfrm>
          <a:off x="0" y="2497985"/>
          <a:ext cx="6797675" cy="1869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Hangi destek türünde başvurusu olduğunu,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Başvurunun hangi aşamada olduğunu,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Hangi uzman tarafından incelendiğini,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Uzmanınıza ait iletişim bilgilerini,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n-NO" sz="1600" kern="1200" dirty="0"/>
            <a:t>Başvuruda eksik bilgi belge varsa bunların ayrıntıları,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r-TR" sz="1600" kern="1200" dirty="0"/>
            <a:t>Destek ödemesi için TCMB’ye ödeme emri verildi ise </a:t>
          </a:r>
          <a:r>
            <a:rPr lang="tr-TR" sz="1600" kern="1200" dirty="0" err="1"/>
            <a:t>hakediş</a:t>
          </a:r>
          <a:r>
            <a:rPr lang="tr-TR" sz="1600" kern="1200" dirty="0"/>
            <a:t> tutarını ve gönderim tarihlerin</a:t>
          </a:r>
          <a:endParaRPr lang="en-US" sz="1600" kern="1200" dirty="0"/>
        </a:p>
      </dsp:txBody>
      <dsp:txXfrm>
        <a:off x="0" y="2497985"/>
        <a:ext cx="6797675" cy="1869210"/>
      </dsp:txXfrm>
    </dsp:sp>
    <dsp:sp modelId="{941D7131-341D-4488-9E81-9010B0956272}">
      <dsp:nvSpPr>
        <dsp:cNvPr id="0" name=""/>
        <dsp:cNvSpPr/>
      </dsp:nvSpPr>
      <dsp:spPr>
        <a:xfrm>
          <a:off x="0" y="4391533"/>
          <a:ext cx="6797675" cy="115478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l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100" kern="1200" dirty="0"/>
            <a:t>anlık olarak görüntüleyebilir.</a:t>
          </a:r>
          <a:endParaRPr lang="en-US" sz="2100" kern="1200" dirty="0"/>
        </a:p>
      </dsp:txBody>
      <dsp:txXfrm>
        <a:off x="56372" y="4447905"/>
        <a:ext cx="6684931" cy="104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F6B2F-737B-47FF-A2BC-B122091224B8}" type="datetimeFigureOut">
              <a:rPr lang="tr-TR" smtClean="0"/>
              <a:t>15.11.2018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ED8EE-A537-4C35-AF8B-E68DF3F59D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18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ED8EE-A537-4C35-AF8B-E68DF3F59D6A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12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hyperlink" Target="http://online.itkib.org.tr/basvurusorgula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kib.org.tr/" TargetMode="External"/><Relationship Id="rId2" Type="http://schemas.openxmlformats.org/officeDocument/2006/relationships/hyperlink" Target="mailto:devyardim@itkib.org.tr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54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348952" y="643467"/>
            <a:ext cx="7172487" cy="5054008"/>
          </a:xfrm>
        </p:spPr>
        <p:txBody>
          <a:bodyPr anchor="ctr">
            <a:normAutofit/>
          </a:bodyPr>
          <a:lstStyle/>
          <a:p>
            <a:r>
              <a:rPr lang="tr-TR" sz="6600">
                <a:solidFill>
                  <a:schemeClr val="tx2"/>
                </a:solidFill>
              </a:rPr>
              <a:t>İTKİB  </a:t>
            </a:r>
            <a:br>
              <a:rPr lang="tr-TR" sz="6600">
                <a:solidFill>
                  <a:schemeClr val="tx2"/>
                </a:solidFill>
              </a:rPr>
            </a:br>
            <a:r>
              <a:rPr lang="tr-TR" sz="6600">
                <a:solidFill>
                  <a:schemeClr val="tx2"/>
                </a:solidFill>
              </a:rPr>
              <a:t>DEVLET YARDIMLARI ŞUBESİ</a:t>
            </a:r>
          </a:p>
        </p:txBody>
      </p:sp>
      <p:sp>
        <p:nvSpPr>
          <p:cNvPr id="3" name="Alt Başlık 7">
            <a:extLst>
              <a:ext uri="{FF2B5EF4-FFF2-40B4-BE49-F238E27FC236}">
                <a16:creationId xmlns:a16="http://schemas.microsoft.com/office/drawing/2014/main" id="{5B2BB910-6A60-4513-BF84-98FA90FFA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299" y="643467"/>
            <a:ext cx="3311856" cy="5054008"/>
          </a:xfrm>
        </p:spPr>
        <p:txBody>
          <a:bodyPr anchor="ctr">
            <a:normAutofit/>
          </a:bodyPr>
          <a:lstStyle/>
          <a:p>
            <a:pPr algn="r"/>
            <a:r>
              <a:rPr lang="tr-TR">
                <a:solidFill>
                  <a:schemeClr val="tx1"/>
                </a:solidFill>
              </a:rPr>
              <a:t>DESTEK DOSYALARI ÖZET GENEL SUNUMU, 2018</a:t>
            </a:r>
          </a:p>
        </p:txBody>
      </p:sp>
      <p:cxnSp>
        <p:nvCxnSpPr>
          <p:cNvPr id="64" name="Straight Connector 56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58">
            <a:extLst>
              <a:ext uri="{FF2B5EF4-FFF2-40B4-BE49-F238E27FC236}">
                <a16:creationId xmlns:a16="http://schemas.microsoft.com/office/drawing/2014/main" id="{A05250E5-90D0-4E41-B9BD-FF661DE54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511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F0F1CB1-0332-4AA4-AC21-BE4BD4F15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2018 İNCELEME SÜRESİ; E-imza/KEP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6DBD7F-2DED-45D9-B1A3-662B4E7F2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Nisan 2018’de e-imza/KEP zorunluluğu yürürlüğe girmiştir. Bu sebeple inceleme süresinde önemli bir bozulma ortaya çıkmıştır. Bunun başlıca sebepleri: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Firmalar, e-imza atmakta ve </a:t>
            </a:r>
            <a:r>
              <a:rPr lang="tr-TR" dirty="0" err="1"/>
              <a:t>KEP’ten</a:t>
            </a:r>
            <a:r>
              <a:rPr lang="tr-TR" dirty="0"/>
              <a:t> göndermekte çok zorlandı. Bakanlıkça belirli bir alt yapı kurulmadı. Birlikler kendi sistemlerini geliştirmeye çalıştı.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</a:t>
            </a:r>
            <a:r>
              <a:rPr lang="tr-TR" dirty="0" err="1"/>
              <a:t>DevYar</a:t>
            </a:r>
            <a:r>
              <a:rPr lang="tr-TR" dirty="0"/>
              <a:t> ve BİM Şubemiz sürecin başından itibaren firmaların sorunlarıyla birebir uğraşıp önemli bir mesai harcadı.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Firmalara E-imza/Kep konularında sunumlar/eğitimler verildi.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Uygulamadaki sorunlar Bakanlığa yazıldı ( Mayıs 2018 ), Ancak Ağustos ayındaki cevabi talimat sonrası yeni usulde başvurular incelenmeye başlandı.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Ağustos’ta Fuarlar, Eylül’de Tasarımlar incelendi. Ekim-Kasımda Kira dosyaları incelenmekte.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 Tasarım Tebliği kapsamındaki firmaların geometrik artışı iş yükünü her geçen gün arttırmakta. 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B04995-95CD-4F7D-B4E5-A203440D3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F883604-714C-4F3D-8059-DEEEA88E2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F0CDE0-1E7F-4DD1-BEC5-C9ABBFE5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49126"/>
      </p:ext>
    </p:extLst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C4CF77-7AF8-4122-A7B0-041ABDF16B2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38966F-378A-47DC-83CC-D5A783224D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09D458-5758-41CE-89DE-485C1BBCD8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573409" y="988741"/>
            <a:ext cx="4813935" cy="4880518"/>
          </a:xfrm>
          <a:noFill/>
          <a:ln>
            <a:noFill/>
          </a:ln>
        </p:spPr>
        <p:txBody>
          <a:bodyPr wrap="square" anchor="ctr">
            <a:normAutofit/>
          </a:bodyPr>
          <a:lstStyle/>
          <a:p>
            <a:r>
              <a:rPr lang="tr-TR" sz="5400"/>
              <a:t>TASARIM TEBLİĞİ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19633" y="988742"/>
            <a:ext cx="3701883" cy="4880518"/>
          </a:xfrm>
          <a:ln w="25400" cap="sq">
            <a:noFill/>
            <a:miter lim="800000"/>
          </a:ln>
        </p:spPr>
        <p:txBody>
          <a:bodyPr anchor="ctr">
            <a:normAutofit/>
          </a:bodyPr>
          <a:lstStyle/>
          <a:p>
            <a:pPr algn="ctr"/>
            <a:r>
              <a:rPr lang="tr-TR">
                <a:solidFill>
                  <a:srgbClr val="FFFFFF"/>
                </a:solidFill>
              </a:rPr>
              <a:t>GENEL BAKIŞ</a:t>
            </a:r>
          </a:p>
        </p:txBody>
      </p:sp>
    </p:spTree>
    <p:extLst>
      <p:ext uri="{BB962C8B-B14F-4D97-AF65-F5344CB8AC3E}">
        <p14:creationId xmlns:p14="http://schemas.microsoft.com/office/powerpoint/2010/main" val="1954353024"/>
      </p:ext>
    </p:extLst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C82DD44-8EFF-4349-AACB-4F8FBDA4E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KAPSAMDAKİ FİRMA SAYILARI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4F3F044-A364-422C-917C-5EFAB816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F45F7F-2AD1-49C1-A9EF-4AE5CAC34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FABDD4-FA45-44C4-BD44-B5DAB83D4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Tablo 6">
            <a:extLst>
              <a:ext uri="{FF2B5EF4-FFF2-40B4-BE49-F238E27FC236}">
                <a16:creationId xmlns:a16="http://schemas.microsoft.com/office/drawing/2014/main" id="{0B05B2E0-812F-4485-AC28-A02620ADE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733844"/>
              </p:ext>
            </p:extLst>
          </p:nvPr>
        </p:nvGraphicFramePr>
        <p:xfrm>
          <a:off x="1097280" y="2328049"/>
          <a:ext cx="10058400" cy="2645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8156">
                  <a:extLst>
                    <a:ext uri="{9D8B030D-6E8A-4147-A177-3AD203B41FA5}">
                      <a16:colId xmlns:a16="http://schemas.microsoft.com/office/drawing/2014/main" val="4180330885"/>
                    </a:ext>
                  </a:extLst>
                </a:gridCol>
                <a:gridCol w="2491633">
                  <a:extLst>
                    <a:ext uri="{9D8B030D-6E8A-4147-A177-3AD203B41FA5}">
                      <a16:colId xmlns:a16="http://schemas.microsoft.com/office/drawing/2014/main" val="3642356787"/>
                    </a:ext>
                  </a:extLst>
                </a:gridCol>
                <a:gridCol w="2558611">
                  <a:extLst>
                    <a:ext uri="{9D8B030D-6E8A-4147-A177-3AD203B41FA5}">
                      <a16:colId xmlns:a16="http://schemas.microsoft.com/office/drawing/2014/main" val="1952283135"/>
                    </a:ext>
                  </a:extLst>
                </a:gridCol>
              </a:tblGrid>
              <a:tr h="957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Kapsamdaki Firma Sayısı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Toplam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Pay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58512633"/>
                  </a:ext>
                </a:extLst>
              </a:tr>
              <a:tr h="8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Türkiye Geneli Toplam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386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91904902"/>
                  </a:ext>
                </a:extLst>
              </a:tr>
              <a:tr h="84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İTKİB ( 4 sektör ) 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282 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</a:rPr>
                        <a:t>% 73 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63725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128804"/>
      </p:ext>
    </p:extLst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TASARIM, KAPSAMA ALINAN FİRMALAR</a:t>
            </a: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10" name="Grafik 9">
            <a:extLst>
              <a:ext uri="{FF2B5EF4-FFF2-40B4-BE49-F238E27FC236}">
                <a16:creationId xmlns:a16="http://schemas.microsoft.com/office/drawing/2014/main" id="{1749F8E9-5A78-4A05-92B8-6023DDA936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388405"/>
              </p:ext>
            </p:extLst>
          </p:nvPr>
        </p:nvGraphicFramePr>
        <p:xfrm>
          <a:off x="1097280" y="2001744"/>
          <a:ext cx="10058400" cy="4207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1820976"/>
      </p:ext>
    </p:extLst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B04F575B-7713-4B24-A633-81C725A7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tr-TR" sz="5400" dirty="0">
                <a:solidFill>
                  <a:srgbClr val="FFFFFF"/>
                </a:solidFill>
              </a:rPr>
              <a:t>TASARIM TEBLİĞİ </a:t>
            </a:r>
            <a:br>
              <a:rPr lang="tr-TR" sz="5400" dirty="0">
                <a:solidFill>
                  <a:srgbClr val="FFFFFF"/>
                </a:solidFill>
              </a:rPr>
            </a:br>
            <a:r>
              <a:rPr lang="tr-TR" sz="5400" dirty="0">
                <a:solidFill>
                  <a:srgbClr val="FFFFFF"/>
                </a:solidFill>
              </a:rPr>
              <a:t>3 AŞAMA</a:t>
            </a:r>
          </a:p>
        </p:txBody>
      </p:sp>
      <p:graphicFrame>
        <p:nvGraphicFramePr>
          <p:cNvPr id="8" name="İçerik Yer Tutucusu 2">
            <a:extLst>
              <a:ext uri="{FF2B5EF4-FFF2-40B4-BE49-F238E27FC236}">
                <a16:creationId xmlns:a16="http://schemas.microsoft.com/office/drawing/2014/main" id="{4A3C3EAA-A203-4D01-9300-47233D23E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479325"/>
              </p:ext>
            </p:extLst>
          </p:nvPr>
        </p:nvGraphicFramePr>
        <p:xfrm>
          <a:off x="4327193" y="639763"/>
          <a:ext cx="7400519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8C5057C-CD64-4F24-9F85-CA93839473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F2645C-07CF-4F20-9E8B-21D17D80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2017" y="6459785"/>
            <a:ext cx="5105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İTKİB, DEVLET YARDIMLARI ŞUBESİ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E1983C-3EAA-407E-B3A1-A97539F2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13E31D-E2AB-40D1-8B51-AFA5AFEF393A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62752"/>
      </p:ext>
    </p:extLst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137E31-13A5-4FC0-8F57-9E7F9C4D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Tasarım Tebliği Aşamaları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B84B1C-6AAC-4EF4-AD5D-AC8A24DEF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1- </a:t>
            </a:r>
            <a:r>
              <a:rPr lang="tr-TR" b="1" dirty="0"/>
              <a:t>Projeye Kabul Aşaması</a:t>
            </a:r>
            <a:r>
              <a:rPr lang="tr-TR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“Tasarım ve Ürün Geliştirme </a:t>
            </a:r>
            <a:r>
              <a:rPr lang="tr-TR" dirty="0" err="1"/>
              <a:t>Projesi”nin</a:t>
            </a:r>
            <a:r>
              <a:rPr lang="tr-TR" dirty="0"/>
              <a:t> 3 yıllık bir projeksiyonla, yıllık ve alt kalemler bazında tahmini bütçeleriyle oluşturulması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Hazırlanan “</a:t>
            </a:r>
            <a:r>
              <a:rPr lang="tr-TR" dirty="0" err="1"/>
              <a:t>Proje”nin</a:t>
            </a:r>
            <a:r>
              <a:rPr lang="tr-TR" dirty="0"/>
              <a:t> Ticaret Bakanlığına sunulması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Ticaret Bakanlığı’nca yapılan değerlendirme sonucunda kabul ya da ret kararının verilmesi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551057A-46CC-48A3-8A93-F078DC249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AA10FA-CDCF-4AAD-A29E-8BFB2817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8DCD0E-8FA3-4DD8-A449-F5CA1F08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98946"/>
      </p:ext>
    </p:extLst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871A7F-4F7B-473A-8807-2F959AF58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17216"/>
            <a:ext cx="10058400" cy="400265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2- </a:t>
            </a:r>
            <a:r>
              <a:rPr lang="tr-TR" b="1" dirty="0"/>
              <a:t>Destek İnceleme ve Ödeme Aşaması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Kapsama alınan firmaların, kapsam tarihi itibariyle yaptıkları tüm harcamaların ilgili bilgi belgelerle hazırlanması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Harcama Belgelerini içeren “Aylık Harcama Raporları” ile Devlet Yardımları Şubesine başvurunun yapılması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Başvuruların incelenip sonuçlandırılarak </a:t>
            </a:r>
            <a:r>
              <a:rPr lang="tr-TR" dirty="0" err="1"/>
              <a:t>TCMB’na</a:t>
            </a:r>
            <a:r>
              <a:rPr lang="tr-TR" dirty="0"/>
              <a:t> ödeme emrinin verilmesi</a:t>
            </a:r>
          </a:p>
          <a:p>
            <a:endParaRPr lang="tr-TR" dirty="0"/>
          </a:p>
          <a:p>
            <a:r>
              <a:rPr lang="tr-TR" dirty="0"/>
              <a:t>3- </a:t>
            </a:r>
            <a:r>
              <a:rPr lang="tr-TR" b="1" dirty="0"/>
              <a:t>İzleme ve Değerlendirme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Her yıl Ticaret Bakanlığı’nca yerinde inceleme yapılır,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Firmanın Proje kapsamında desteklenmesinin devam edip etmeyeceği kararı verilir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 Sadece Tasarım Departmanı için olan harcamalar desteklenir. Tasarım Departmanı haricindeki harcamalar desteklenmez, aksi durumda müeyyide uygulanır. 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CF3D01-8C11-4E76-B50C-DBFDF089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872391-630A-438D-9B26-E416F1A2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B6F88F-01D1-4820-AAFF-B1ECD6EAB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Unvan 1">
            <a:extLst>
              <a:ext uri="{FF2B5EF4-FFF2-40B4-BE49-F238E27FC236}">
                <a16:creationId xmlns:a16="http://schemas.microsoft.com/office/drawing/2014/main" id="{26FCA8CD-FD56-4D5F-BB27-7E5940652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Tasarım Tebliği Aşamaları</a:t>
            </a:r>
          </a:p>
        </p:txBody>
      </p:sp>
    </p:spTree>
    <p:extLst>
      <p:ext uri="{BB962C8B-B14F-4D97-AF65-F5344CB8AC3E}">
        <p14:creationId xmlns:p14="http://schemas.microsoft.com/office/powerpoint/2010/main" val="3878805584"/>
      </p:ext>
    </p:extLst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80818953-7EF0-4E9E-9291-D8C95084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tr-TR" sz="5400" dirty="0">
                <a:solidFill>
                  <a:srgbClr val="FFFFFF"/>
                </a:solidFill>
              </a:rPr>
              <a:t>İNCELEME</a:t>
            </a:r>
            <a:br>
              <a:rPr lang="tr-TR" sz="5400" dirty="0">
                <a:solidFill>
                  <a:srgbClr val="FFFFFF"/>
                </a:solidFill>
              </a:rPr>
            </a:br>
            <a:r>
              <a:rPr lang="tr-TR" sz="5400" dirty="0">
                <a:solidFill>
                  <a:srgbClr val="FFFFFF"/>
                </a:solidFill>
              </a:rPr>
              <a:t>ÖDEME İŞLEMLERİ </a:t>
            </a:r>
          </a:p>
        </p:txBody>
      </p:sp>
      <p:graphicFrame>
        <p:nvGraphicFramePr>
          <p:cNvPr id="8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80564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73D99FF-C532-4403-BA69-9D2DAEA7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629C6-9B79-4386-AD55-AB7B2C9AB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2017" y="6459785"/>
            <a:ext cx="5105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İTKİB, DEVLET YARDIMLARI ŞUBESİ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2F638A-4A60-4E87-A142-75D98F786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13E31D-E2AB-40D1-8B51-AFA5AFEF393A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215103"/>
      </p:ext>
    </p:extLst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8E1A751-24C0-41B1-ABEC-C1EC2217F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tr-TR" dirty="0"/>
              <a:t>Dosya Aşamaları</a:t>
            </a:r>
          </a:p>
        </p:txBody>
      </p:sp>
      <p:graphicFrame>
        <p:nvGraphicFramePr>
          <p:cNvPr id="8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8606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54399A8-9AD6-420D-86ED-1FA3CA8E33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B91D8A7-FB5F-498F-BA97-7C4A4E3B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İTKİB, DEVLET YARDIMLARI ŞUBESİ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2AD6BF-9FAD-4287-9FB0-DCB178A9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13E31D-E2AB-40D1-8B51-AFA5AFEF393A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14469"/>
      </p:ext>
    </p:extLst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A1B47C8-47A0-4A88-8830-6DEA3B5DE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4BBFDD-E720-4805-A9C8-129FBBF6D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C4BE46-4A77-42FE-9D15-065CDB2F8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71173" y="728529"/>
            <a:ext cx="3659246" cy="37921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TASARIM HAKED</a:t>
            </a:r>
            <a:r>
              <a:rPr lang="tr-TR" sz="5400" dirty="0">
                <a:solidFill>
                  <a:srgbClr val="FFFFFF"/>
                </a:solidFill>
              </a:rPr>
              <a:t>İ</a:t>
            </a:r>
            <a:r>
              <a:rPr lang="en-US" sz="5400" dirty="0">
                <a:solidFill>
                  <a:srgbClr val="FFFFFF"/>
                </a:solidFill>
              </a:rPr>
              <a:t>ŞLER</a:t>
            </a:r>
            <a:r>
              <a:rPr lang="tr-TR" sz="5400" dirty="0">
                <a:solidFill>
                  <a:srgbClr val="FFFFFF"/>
                </a:solidFill>
              </a:rPr>
              <a:t>İ</a:t>
            </a: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>
          <a:xfrm>
            <a:off x="8096885" y="6459785"/>
            <a:ext cx="27874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7" name="Alt Bilgi Yer Tutucusu 6"/>
          <p:cNvSpPr>
            <a:spLocks noGrp="1"/>
          </p:cNvSpPr>
          <p:nvPr>
            <p:ph type="ftr" sz="quarter" idx="11"/>
          </p:nvPr>
        </p:nvSpPr>
        <p:spPr>
          <a:xfrm>
            <a:off x="274849" y="6459785"/>
            <a:ext cx="70501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spcAft>
                <a:spcPts val="600"/>
              </a:spcAft>
            </a:pPr>
            <a:r>
              <a:rPr lang="en-US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İTKİB, DEVLET YARDIMLARI ŞUBESİ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>
          <a:xfrm>
            <a:off x="11030574" y="6459785"/>
            <a:ext cx="7255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113E31D-E2AB-40D1-8B51-AFA5AFEF393A}" type="slidenum">
              <a:rPr lang="en-US" smtClean="0"/>
              <a:pPr defTabSz="914400">
                <a:spcAft>
                  <a:spcPts val="600"/>
                </a:spcAft>
              </a:pPr>
              <a:t>19</a:t>
            </a:fld>
            <a:endParaRPr lang="en-US"/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D5C4D93B-44F7-4F51-8157-FD709E452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90382"/>
              </p:ext>
            </p:extLst>
          </p:nvPr>
        </p:nvGraphicFramePr>
        <p:xfrm>
          <a:off x="662107" y="1392233"/>
          <a:ext cx="6275666" cy="416500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434103">
                  <a:extLst>
                    <a:ext uri="{9D8B030D-6E8A-4147-A177-3AD203B41FA5}">
                      <a16:colId xmlns:a16="http://schemas.microsoft.com/office/drawing/2014/main" val="1238990175"/>
                    </a:ext>
                  </a:extLst>
                </a:gridCol>
                <a:gridCol w="2841563">
                  <a:extLst>
                    <a:ext uri="{9D8B030D-6E8A-4147-A177-3AD203B41FA5}">
                      <a16:colId xmlns:a16="http://schemas.microsoft.com/office/drawing/2014/main" val="2230818691"/>
                    </a:ext>
                  </a:extLst>
                </a:gridCol>
              </a:tblGrid>
              <a:tr h="47356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6.157.793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3538048"/>
                  </a:ext>
                </a:extLst>
              </a:tr>
              <a:tr h="47356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24.915.934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225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Çeyrek1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2.855.472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83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Çeyrek2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4.554.011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1179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Çeyrek3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2.784.165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7312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Çeyrek4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14.722.286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0947130"/>
                  </a:ext>
                </a:extLst>
              </a:tr>
              <a:tr h="47356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49.835.572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75420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Çeyrek1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10.866.556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2148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Çeyrek2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15.379.437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778574"/>
                  </a:ext>
                </a:extLst>
              </a:tr>
              <a:tr h="46376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Çeyrek3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15.954.502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8890790"/>
                  </a:ext>
                </a:extLst>
              </a:tr>
              <a:tr h="111200"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Çeyrek4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7.635.077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8587757"/>
                  </a:ext>
                </a:extLst>
              </a:tr>
              <a:tr h="473562"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Toplam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80.909.299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1722158"/>
                  </a:ext>
                </a:extLst>
              </a:tr>
            </a:tbl>
          </a:graphicData>
        </a:graphic>
      </p:graphicFrame>
      <p:sp>
        <p:nvSpPr>
          <p:cNvPr id="4" name="Metin kutusu 3">
            <a:extLst>
              <a:ext uri="{FF2B5EF4-FFF2-40B4-BE49-F238E27FC236}">
                <a16:creationId xmlns:a16="http://schemas.microsoft.com/office/drawing/2014/main" id="{8AE6B81A-65D3-4AD2-BDC9-ED032D4BC11F}"/>
              </a:ext>
            </a:extLst>
          </p:cNvPr>
          <p:cNvSpPr txBox="1"/>
          <p:nvPr/>
        </p:nvSpPr>
        <p:spPr>
          <a:xfrm>
            <a:off x="4937241" y="950993"/>
            <a:ext cx="1974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dirty="0"/>
              <a:t>TL</a:t>
            </a:r>
          </a:p>
        </p:txBody>
      </p:sp>
    </p:spTree>
    <p:extLst>
      <p:ext uri="{BB962C8B-B14F-4D97-AF65-F5344CB8AC3E}">
        <p14:creationId xmlns:p14="http://schemas.microsoft.com/office/powerpoint/2010/main" val="3760534896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tr-TR"/>
              <a:t>İnceleme Yapılan Tebliğler</a:t>
            </a:r>
          </a:p>
        </p:txBody>
      </p:sp>
      <p:graphicFrame>
        <p:nvGraphicFramePr>
          <p:cNvPr id="10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56625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İTKİB, DEVLET YARDIMLARI ŞUBESİ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13E31D-E2AB-40D1-8B51-AFA5AFEF393A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97693"/>
      </p:ext>
    </p:extLst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DESTEK TÜRLERİ HAKEDİŞ DAĞILIMI, %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9" name="İçerik Yer Tutucusu 8">
            <a:extLst>
              <a:ext uri="{FF2B5EF4-FFF2-40B4-BE49-F238E27FC236}">
                <a16:creationId xmlns:a16="http://schemas.microsoft.com/office/drawing/2014/main" id="{2040CD7A-1E7C-45F4-B2DC-126D022858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065614"/>
              </p:ext>
            </p:extLst>
          </p:nvPr>
        </p:nvGraphicFramePr>
        <p:xfrm>
          <a:off x="1097280" y="1814365"/>
          <a:ext cx="9982163" cy="4363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1944014"/>
      </p:ext>
    </p:extLst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1">
            <a:extLst>
              <a:ext uri="{FF2B5EF4-FFF2-40B4-BE49-F238E27FC236}">
                <a16:creationId xmlns:a16="http://schemas.microsoft.com/office/drawing/2014/main" id="{F9E80720-23E6-4B89-B77E-04A7689F1BA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CD1D3CA1-3EB6-41F3-A419-8424B56BE63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4D87F7B2-AA36-4B58-BC2C-1BBA135E8B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07975358-915D-4B48-8848-4A6B2E96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ŞUBE İŞLEYİŞİMİZ</a:t>
            </a:r>
          </a:p>
        </p:txBody>
      </p:sp>
      <p:graphicFrame>
        <p:nvGraphicFramePr>
          <p:cNvPr id="10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131467"/>
              </p:ext>
            </p:extLst>
          </p:nvPr>
        </p:nvGraphicFramePr>
        <p:xfrm>
          <a:off x="643466" y="643467"/>
          <a:ext cx="10900477" cy="361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D10D4C8-C716-4122-8696-99A0A516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68A944-0EBA-49F2-8AE1-C41F78733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İTKİB, DEVLET YARDIMLARI ŞUBESİ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95C427-6D48-4EA5-BA57-FED750F8E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13E31D-E2AB-40D1-8B51-AFA5AFEF393A}" type="slidenum">
              <a:rPr lang="en-US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08262"/>
      </p:ext>
    </p:extLst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9305" y="516835"/>
            <a:ext cx="3473569" cy="5772840"/>
          </a:xfrm>
        </p:spPr>
        <p:txBody>
          <a:bodyPr anchor="ctr">
            <a:normAutofit/>
          </a:bodyPr>
          <a:lstStyle/>
          <a:p>
            <a:pPr algn="ctr"/>
            <a:r>
              <a:rPr lang="tr-TR" sz="5400" dirty="0">
                <a:solidFill>
                  <a:srgbClr val="FFFFFF"/>
                </a:solidFill>
              </a:rPr>
              <a:t>Online Sorgulama</a:t>
            </a:r>
            <a:br>
              <a:rPr lang="tr-TR" sz="5400" dirty="0">
                <a:solidFill>
                  <a:srgbClr val="FFFFFF"/>
                </a:solidFill>
              </a:rPr>
            </a:br>
            <a:br>
              <a:rPr lang="tr-TR" sz="3600" dirty="0">
                <a:solidFill>
                  <a:srgbClr val="FFFFFF"/>
                </a:solidFill>
              </a:rPr>
            </a:br>
            <a:br>
              <a:rPr lang="tr-TR" sz="3600" dirty="0">
                <a:solidFill>
                  <a:srgbClr val="FFFFFF"/>
                </a:solidFill>
              </a:rPr>
            </a:br>
            <a:r>
              <a:rPr lang="tr-TR" sz="2800" dirty="0">
                <a:hlinkClick r:id="rId2"/>
              </a:rPr>
              <a:t>http://online.itkib.org.tr/basvurusorgula/</a:t>
            </a:r>
            <a:endParaRPr lang="tr-TR" sz="3600" dirty="0">
              <a:solidFill>
                <a:srgbClr val="FFFFFF"/>
              </a:solidFill>
            </a:endParaRPr>
          </a:p>
        </p:txBody>
      </p:sp>
      <p:graphicFrame>
        <p:nvGraphicFramePr>
          <p:cNvPr id="8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281214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4742017" y="6459785"/>
            <a:ext cx="5105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İTKİB, DEVLET YARDIMLARI ŞUBESİ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13E31D-E2AB-40D1-8B51-AFA5AFEF393A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22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29103"/>
      </p:ext>
    </p:extLst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tr-TR" sz="5400" dirty="0" err="1">
                <a:solidFill>
                  <a:srgbClr val="FFFFFF"/>
                </a:solidFill>
              </a:rPr>
              <a:t>Sms</a:t>
            </a:r>
            <a:r>
              <a:rPr lang="tr-TR" sz="5400" dirty="0">
                <a:solidFill>
                  <a:srgbClr val="FFFFFF"/>
                </a:solidFill>
              </a:rPr>
              <a:t> ve </a:t>
            </a:r>
            <a:br>
              <a:rPr lang="tr-TR" sz="5400" dirty="0">
                <a:solidFill>
                  <a:srgbClr val="FFFFFF"/>
                </a:solidFill>
              </a:rPr>
            </a:br>
            <a:r>
              <a:rPr lang="tr-TR" sz="5400" dirty="0" err="1">
                <a:solidFill>
                  <a:srgbClr val="FFFFFF"/>
                </a:solidFill>
              </a:rPr>
              <a:t>E-posta</a:t>
            </a:r>
            <a:r>
              <a:rPr lang="tr-TR" sz="5400" dirty="0">
                <a:solidFill>
                  <a:srgbClr val="FFFFFF"/>
                </a:solidFill>
              </a:rPr>
              <a:t> ile Bildirim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tr-TR" dirty="0"/>
              <a:t>Son olarak sisteme entegre edilen özellik ile</a:t>
            </a:r>
          </a:p>
          <a:p>
            <a:r>
              <a:rPr lang="tr-TR" dirty="0"/>
              <a:t> “dosya durum aşamalarında </a:t>
            </a:r>
          </a:p>
          <a:p>
            <a:r>
              <a:rPr lang="tr-TR" dirty="0"/>
              <a:t>bir değişiklik olması halinde </a:t>
            </a:r>
          </a:p>
          <a:p>
            <a:r>
              <a:rPr lang="tr-TR" dirty="0"/>
              <a:t>tüm firmalarımızın </a:t>
            </a:r>
            <a:r>
              <a:rPr lang="tr-TR" dirty="0" err="1"/>
              <a:t>e-posta</a:t>
            </a:r>
            <a:r>
              <a:rPr lang="tr-TR" dirty="0"/>
              <a:t> adreslerine durum değişikliği bilgisi otomatik olarak gönderilmektedir.</a:t>
            </a:r>
          </a:p>
          <a:p>
            <a:endParaRPr lang="tr-TR" dirty="0"/>
          </a:p>
          <a:p>
            <a:r>
              <a:rPr lang="tr-TR" dirty="0"/>
              <a:t>İlaveten, her hafta tahakkuk işlemi tamamlanan firmalara;</a:t>
            </a:r>
          </a:p>
          <a:p>
            <a:r>
              <a:rPr lang="tr-TR" b="1" dirty="0" err="1"/>
              <a:t>sms</a:t>
            </a:r>
            <a:r>
              <a:rPr lang="tr-TR" b="1" dirty="0"/>
              <a:t> </a:t>
            </a:r>
            <a:r>
              <a:rPr lang="tr-TR" dirty="0"/>
              <a:t>ile dosya ve </a:t>
            </a:r>
            <a:r>
              <a:rPr lang="tr-TR" dirty="0" err="1"/>
              <a:t>hakediş</a:t>
            </a:r>
            <a:r>
              <a:rPr lang="tr-TR" dirty="0"/>
              <a:t> tutarları hakkında bilgi mesajları gönderilmektedir.</a:t>
            </a:r>
          </a:p>
          <a:p>
            <a:pPr marL="201168" lvl="1" indent="0">
              <a:buNone/>
            </a:pPr>
            <a:endParaRPr lang="tr-TR" dirty="0"/>
          </a:p>
          <a:p>
            <a:pPr marL="201168" lvl="1" indent="0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4742017" y="6459785"/>
            <a:ext cx="5105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İTKİB, DEVLET YARDIMLARI ŞUBESİ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13E31D-E2AB-40D1-8B51-AFA5AFEF393A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23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550350"/>
      </p:ext>
    </p:extLst>
  </p:cSld>
  <p:clrMapOvr>
    <a:masterClrMapping/>
  </p:clrMapOvr>
  <p:transition spd="med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741B58E-3B65-4A01-A276-975AB2CF8A0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7AAC67C3-831B-4AB1-A259-DFB839CAFAF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54B3F04-9EAC-45C0-B3CE-0387EEA10A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tr-TR" sz="5400" dirty="0">
                <a:solidFill>
                  <a:srgbClr val="FFFFFF"/>
                </a:solidFill>
              </a:rPr>
              <a:t>Öncelikli Dosyalar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r>
              <a:rPr lang="tr-TR" dirty="0"/>
              <a:t>Fuar Desteklerinde uygulandığı gibi;</a:t>
            </a:r>
          </a:p>
          <a:p>
            <a:r>
              <a:rPr lang="tr-TR" dirty="0"/>
              <a:t>diğer tüm destek başvuru dosyalarının kabulünde </a:t>
            </a:r>
          </a:p>
          <a:p>
            <a:r>
              <a:rPr lang="tr-TR" dirty="0"/>
              <a:t>belirli bir standart düzen getirilerek, </a:t>
            </a:r>
          </a:p>
          <a:p>
            <a:r>
              <a:rPr lang="tr-TR" b="1" dirty="0"/>
              <a:t>evrak eksiği olmayan, </a:t>
            </a:r>
          </a:p>
          <a:p>
            <a:r>
              <a:rPr lang="tr-TR" b="1" dirty="0"/>
              <a:t>tam başvurular </a:t>
            </a:r>
          </a:p>
          <a:p>
            <a:r>
              <a:rPr lang="tr-TR" b="1" dirty="0"/>
              <a:t>öncelikli olarak işleme alınmaktadır.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4742017" y="6459785"/>
            <a:ext cx="5105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İTKİB, DEVLET YARDIMLARI ŞUBESİ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13E31D-E2AB-40D1-8B51-AFA5AFEF393A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24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27325"/>
      </p:ext>
    </p:extLst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6D9B428-2D7B-437C-8A08-95F251808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E-imza/KEP Zorunluluğu ve Dosya Durumu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65A80E-4C8C-4211-9934-C4C841B66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Karşılaştığımız Sorunlar: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 Başvuruların kabul, doğrulama ve değerlendirmeleri için beklediğimiz talimatlar Ağustos 2018’de gelmiştir.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 1 Ağustos 2018 itibariyle yeni usuldeki başvurular;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 err="1"/>
              <a:t>Kep’le</a:t>
            </a:r>
            <a:r>
              <a:rPr lang="tr-TR" dirty="0"/>
              <a:t> gelen başvuru : 1.982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/>
              <a:t>Geçersizler, Retler:     : 1.555 ( % 78 ), Geçerliler : 427 ( % 22 ) 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 İnceleme başladıktan sonra firmalara geri dönüşler sonrası 17 Eylül itibariyle: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 err="1"/>
              <a:t>Kep’le</a:t>
            </a:r>
            <a:r>
              <a:rPr lang="tr-TR" dirty="0"/>
              <a:t> gelen başvuru : 3.785 ( 307 mükerrer hariç )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/>
              <a:t>Geçersizler, Retler:     : 1.368 ( % 36), Geçerliler : 2.417 ( % 64)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2018 Ağustos ayı Fuar dosyaları, Eylül-Ekim ayında Tasarım dosyaları incelemeye alındı.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Kasım-Aralık aylarında Kira dosyaları inceleniyor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BA88BAA-EA47-4750-B175-3A39455F0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FE7ABE-9D4C-4A8A-8F13-C38E3A00A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EDF915-0CFE-49B0-ABC0-847FA5CA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97933"/>
      </p:ext>
    </p:extLst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86263393-A20B-434D-AD0C-828793AC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932" y="286603"/>
            <a:ext cx="6750987" cy="1450757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accent2"/>
                </a:solidFill>
              </a:rPr>
              <a:t>Devlet Yardımları Şubesi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3044E4-8E96-4BBD-9B83-693D8C217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04" y="2023963"/>
            <a:ext cx="6697715" cy="4137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400" b="1" dirty="0"/>
              <a:t>2017 yılında;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400" dirty="0"/>
              <a:t> 5.000 den fazla dosya sonuçlandırdı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400" dirty="0"/>
              <a:t> 130 milyon TL’den fazla destek ödemesi gerçekleştirdi</a:t>
            </a:r>
          </a:p>
          <a:p>
            <a:pPr marL="0" indent="0">
              <a:buNone/>
            </a:pPr>
            <a:endParaRPr lang="tr-TR" sz="300" dirty="0"/>
          </a:p>
          <a:p>
            <a:pPr marL="0" indent="0">
              <a:buNone/>
            </a:pPr>
            <a:r>
              <a:rPr lang="tr-TR" sz="1400" dirty="0"/>
              <a:t>2016-2017-2018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400" dirty="0"/>
              <a:t> Gelen dosya sayısı artıyor ( +%30, +%47-87 )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400" dirty="0"/>
              <a:t> Sonuçlandırılan dosya sayısı artıyor ( +%45, ? 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400" dirty="0"/>
              <a:t> İnceleme bekleyen dosya sayısı (stok) azalıyor ( -%35, + ?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400" dirty="0"/>
              <a:t> İnceleme süresi kısalıyor ( -%75, +? ) </a:t>
            </a:r>
          </a:p>
          <a:p>
            <a:pPr marL="0" indent="0">
              <a:buNone/>
            </a:pPr>
            <a:endParaRPr lang="tr-TR" sz="5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400" b="1" dirty="0"/>
              <a:t> E-imza Kep zorunluluğu ile iyileşme hızı 2018 yılında azalmakta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400" b="1" dirty="0"/>
              <a:t> 2018 sonu itibariyle 200 milyon TL’ye ulaşmayı hedefliyoruz.</a:t>
            </a:r>
          </a:p>
          <a:p>
            <a:endParaRPr lang="tr-TR" sz="1400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C201C8-A4B5-4D1A-AC7F-3C7CD4B4E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4203" y="6459785"/>
            <a:ext cx="6300297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İTKİB, DEVLET YARDIMLARI ŞUBESİ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4150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823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2C16351-C88B-454B-8D8D-7F5E05C0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52165" y="6459785"/>
            <a:ext cx="207199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BFA18B-FED0-4943-ADB4-F3CCF6A4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13E31D-E2AB-40D1-8B51-AFA5AFEF393A}" type="slidenum">
              <a:rPr lang="en-US" smtClean="0"/>
              <a:pPr>
                <a:spcAft>
                  <a:spcPts val="60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94827"/>
      </p:ext>
    </p:extLst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68C5D0-D626-4F4F-933F-F637076B5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SEMİNER PROGRAMI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0925D6-E43A-45BD-AEB5-809D1F226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800" dirty="0"/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Tasarım Desteği Mevzuat Genel Sunumu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Gerekli Belgeler ve önemli hususlar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Başvurular, Aylık Harcama Raporu ve Dosya Düzeni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E-imza/KEP zorunluluğu, Üyelerimiz için satın alınan </a:t>
            </a:r>
            <a:r>
              <a:rPr lang="tr-TR" sz="2800" dirty="0" err="1"/>
              <a:t>Kepport</a:t>
            </a:r>
            <a:r>
              <a:rPr lang="tr-TR" sz="2800" dirty="0"/>
              <a:t> Hizmeti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Soru - Cevap 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66450C-E630-407A-A7BB-B06597446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5997AE6-4307-44E3-8F15-BF1528225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527BBB-C8E3-40C2-9ABC-4902AEFF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564943"/>
      </p:ext>
    </p:extLst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van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İRTİBAT	</a:t>
            </a:r>
            <a:endParaRPr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Devlet Yardımları Şubesi</a:t>
            </a:r>
            <a:endParaRPr lang="en-US" b="1" dirty="0"/>
          </a:p>
          <a:p>
            <a:pPr marL="0" indent="0">
              <a:buNone/>
            </a:pPr>
            <a:r>
              <a:rPr lang="tr-TR" b="1" dirty="0"/>
              <a:t>İstanbul Tekstil ve Konfeksiyon İhracatçı Birlikleri Genel Sekreterliği</a:t>
            </a:r>
            <a:endParaRPr lang="en-US" b="1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Tel          : +90 212 454 02 00 </a:t>
            </a:r>
          </a:p>
          <a:p>
            <a:pPr marL="0" indent="0">
              <a:buNone/>
            </a:pPr>
            <a:r>
              <a:rPr lang="tr-TR" dirty="0"/>
              <a:t>Faks       : +90 212 454 02 01  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E-posta  : </a:t>
            </a:r>
            <a:r>
              <a:rPr lang="tr-TR" u="sng" dirty="0">
                <a:hlinkClick r:id="rId2"/>
              </a:rPr>
              <a:t>devyardim@itkib.org.tr</a:t>
            </a:r>
            <a:r>
              <a:rPr lang="tr-TR" dirty="0"/>
              <a:t>  </a:t>
            </a:r>
          </a:p>
          <a:p>
            <a:pPr marL="0" indent="0">
              <a:buNone/>
            </a:pPr>
            <a:r>
              <a:rPr lang="tr-TR" dirty="0"/>
              <a:t>Web        : </a:t>
            </a:r>
            <a:r>
              <a:rPr lang="tr-TR" u="sng" dirty="0">
                <a:hlinkClick r:id="rId3"/>
              </a:rPr>
              <a:t>www.itkib.org.tr</a:t>
            </a:r>
            <a:endParaRPr lang="en-US" dirty="0"/>
          </a:p>
          <a:p>
            <a:pPr marL="0" indent="0">
              <a:buNone/>
            </a:pPr>
            <a:r>
              <a:rPr lang="tr-TR" dirty="0"/>
              <a:t>Adres     : İTKİB – Dış Ticaret Kompleksi </a:t>
            </a:r>
            <a:r>
              <a:rPr lang="tr-TR" dirty="0" err="1"/>
              <a:t>Çobançeşme</a:t>
            </a:r>
            <a:r>
              <a:rPr lang="tr-TR" dirty="0"/>
              <a:t> Mevkii Sanayi Cad. Dış Ticaret Kompleksi B Blok 6. Kat </a:t>
            </a:r>
            <a:r>
              <a:rPr lang="tr-TR" dirty="0" err="1"/>
              <a:t>Yenibosna</a:t>
            </a:r>
            <a:r>
              <a:rPr lang="tr-TR" dirty="0"/>
              <a:t> / Bahçelievler 34196 İSTANBUL</a:t>
            </a:r>
            <a:endParaRPr lang="en-US" dirty="0"/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52F95D80-311F-4747-8542-67550830F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5686"/>
      </p:ext>
    </p:extLst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A1B47C8-47A0-4A88-8830-6DEA3B5DE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890191A2-2B01-4C3E-92EF-84691F4E9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912" y="640080"/>
            <a:ext cx="5577840" cy="557784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984BBFDD-E720-4805-A9C8-129FBBF6D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AC4BE46-4A77-42FE-9D15-065CDB2F8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Unvan 6">
            <a:extLst>
              <a:ext uri="{FF2B5EF4-FFF2-40B4-BE49-F238E27FC236}">
                <a16:creationId xmlns:a16="http://schemas.microsoft.com/office/drawing/2014/main" id="{21A9CE7F-713B-4886-B392-F81BF721C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SORU_CEVAP ?</a:t>
            </a:r>
            <a:br>
              <a:rPr lang="en-US" sz="4400" dirty="0">
                <a:solidFill>
                  <a:srgbClr val="FFFFFF"/>
                </a:solidFill>
              </a:rPr>
            </a:b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TEŞEKKÜRLER </a:t>
            </a:r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6100FBDA-5A9B-4E11-ACEF-D9DC82374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96885" y="3578084"/>
            <a:ext cx="3659246" cy="2639835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EE1F30-775F-4F83-9E9F-CD0E0F5D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96885" y="6459785"/>
            <a:ext cx="27874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2A4FB4-1D8C-4B68-839D-4C4E253E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849" y="6459785"/>
            <a:ext cx="705018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spcAft>
                <a:spcPts val="600"/>
              </a:spcAft>
            </a:pPr>
            <a:r>
              <a:rPr lang="en-US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İTKİB, DEVLET YARDIMLARI ŞUBESİ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9393E0B-FA01-46AC-9668-FF7CB493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0574" y="6459785"/>
            <a:ext cx="7255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113E31D-E2AB-40D1-8B51-AFA5AFEF393A}" type="slidenum">
              <a:rPr lang="en-US" smtClean="0"/>
              <a:pPr defTabSz="914400">
                <a:spcAft>
                  <a:spcPts val="60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3148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B5993E2-C02B-4335-ABA5-D8EC465551E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B801A2-5622-4BE8-9AD2-C337A2CD002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AF614F-5BC3-4086-99F5-B87C5847A07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9634" y="516835"/>
            <a:ext cx="3237580" cy="5772840"/>
          </a:xfrm>
        </p:spPr>
        <p:txBody>
          <a:bodyPr anchor="ctr">
            <a:normAutofit/>
          </a:bodyPr>
          <a:lstStyle/>
          <a:p>
            <a:r>
              <a:rPr lang="tr-TR" dirty="0">
                <a:solidFill>
                  <a:srgbClr val="FFFFFF"/>
                </a:solidFill>
              </a:rPr>
              <a:t>DEVLET YARDIMLARI ŞUBESİ</a:t>
            </a:r>
          </a:p>
        </p:txBody>
      </p:sp>
      <p:graphicFrame>
        <p:nvGraphicFramePr>
          <p:cNvPr id="8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65860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92370" y="6459785"/>
            <a:ext cx="1735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Kasım 2018</a:t>
            </a:r>
            <a:endParaRPr lang="en-US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4742017" y="6459785"/>
            <a:ext cx="510516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2"/>
                </a:solidFill>
              </a:rPr>
              <a:t>İTKİB, DEVLET YARDIMLARI ŞUBESİ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123055" y="6459785"/>
            <a:ext cx="108942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13E31D-E2AB-40D1-8B51-AFA5AFEF393A}" type="slidenum">
              <a:rPr lang="en-US">
                <a:solidFill>
                  <a:schemeClr val="tx2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0099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2018, Tahakkuk Tebliğ Dağılım %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Grafik 6">
            <a:extLst>
              <a:ext uri="{FF2B5EF4-FFF2-40B4-BE49-F238E27FC236}">
                <a16:creationId xmlns:a16="http://schemas.microsoft.com/office/drawing/2014/main" id="{3E7B1849-1041-418F-9388-D34BC0E457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041704"/>
              </p:ext>
            </p:extLst>
          </p:nvPr>
        </p:nvGraphicFramePr>
        <p:xfrm>
          <a:off x="1170774" y="1837345"/>
          <a:ext cx="9984906" cy="440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4035613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86F8F97-AFAB-487A-9A3D-36AA08B43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 3 YIL TAHAKKUKLAR</a:t>
            </a:r>
            <a:endParaRPr lang="tr-TR" sz="3600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014E547-DAEC-4378-B69E-C4A069254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4FA2C3-E794-4615-85D3-CC04A0CA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9B8065-A6AC-497C-BDC9-341A570A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7" name="Grafik 6">
            <a:extLst>
              <a:ext uri="{FF2B5EF4-FFF2-40B4-BE49-F238E27FC236}">
                <a16:creationId xmlns:a16="http://schemas.microsoft.com/office/drawing/2014/main" id="{3E52E64C-885B-4226-BFD8-D328A0580D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908940"/>
              </p:ext>
            </p:extLst>
          </p:nvPr>
        </p:nvGraphicFramePr>
        <p:xfrm>
          <a:off x="1097280" y="1933342"/>
          <a:ext cx="10058400" cy="4330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1802662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63D6AF1-A64A-493D-8022-DD88D61BD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GELEN DOSYALAR, </a:t>
            </a:r>
            <a:r>
              <a:rPr lang="tr-TR" sz="3600" dirty="0"/>
              <a:t>2015-2017</a:t>
            </a:r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7020E14-33FE-495A-9FA4-69D66107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AC4C49-9BD9-4803-B13D-E24FB078E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239013-BB58-48B6-87AB-CD6564ADF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Grafik 6">
            <a:extLst>
              <a:ext uri="{FF2B5EF4-FFF2-40B4-BE49-F238E27FC236}">
                <a16:creationId xmlns:a16="http://schemas.microsoft.com/office/drawing/2014/main" id="{84564369-4326-480E-9C2D-AD33F2E971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5942502"/>
              </p:ext>
            </p:extLst>
          </p:nvPr>
        </p:nvGraphicFramePr>
        <p:xfrm>
          <a:off x="1097280" y="1878514"/>
          <a:ext cx="10058400" cy="407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676310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D34FBD-5F67-4525-8BE4-855BA2A3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SONUÇLANDIRILAN DOSYALAR, </a:t>
            </a:r>
            <a:r>
              <a:rPr lang="tr-TR" sz="3600" dirty="0"/>
              <a:t>2015-2017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3F51B8F-E3E2-470C-9B2E-C31C9F417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D00891C-DB57-4334-B760-57D32371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C9AC0B-347B-4D61-A69D-FD637AC6C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9" name="Grafik 8">
            <a:extLst>
              <a:ext uri="{FF2B5EF4-FFF2-40B4-BE49-F238E27FC236}">
                <a16:creationId xmlns:a16="http://schemas.microsoft.com/office/drawing/2014/main" id="{42C18286-5FCB-4A5A-8C59-C32E54BED1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771123"/>
              </p:ext>
            </p:extLst>
          </p:nvPr>
        </p:nvGraphicFramePr>
        <p:xfrm>
          <a:off x="1207698" y="1958196"/>
          <a:ext cx="9947981" cy="422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8810970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27778C-2535-4C0A-BF8D-11663CF18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BEKLEYEN DOSYA STOĞU, </a:t>
            </a:r>
            <a:r>
              <a:rPr lang="tr-TR" sz="3600" dirty="0"/>
              <a:t>2015-2017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12D77F-0A61-4391-A553-E23302E6B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CEEBDF-012D-4993-A853-77EAE34E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3D9E0A-DE90-4FD4-9D87-893E15283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7" name="Grafik 6">
            <a:extLst>
              <a:ext uri="{FF2B5EF4-FFF2-40B4-BE49-F238E27FC236}">
                <a16:creationId xmlns:a16="http://schemas.microsoft.com/office/drawing/2014/main" id="{86BE97F5-8088-43F9-8332-FCB937C8F7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150069"/>
              </p:ext>
            </p:extLst>
          </p:nvPr>
        </p:nvGraphicFramePr>
        <p:xfrm>
          <a:off x="1097280" y="1878514"/>
          <a:ext cx="10058400" cy="4001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481266"/>
      </p:ext>
    </p:extLst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0D0BC2-D7FA-4242-8286-A765A80BF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İNCELEME SÜRESİ; 2017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633356-9560-49BD-BA2B-19281D873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Kasım 2018</a:t>
            </a:r>
            <a:endParaRPr lang="en-US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6C1E28F-EBA8-40F7-8518-0984B9D3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İTKİB, DEVLET YARDIMLARI ŞUBESİ</a:t>
            </a:r>
            <a:endParaRPr lang="en-US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A4F4A18-BF88-4EA9-BFE6-C42AD37B6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2D174609-5797-49B6-B5D4-D080ECF23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6263"/>
          <a:ext cx="10058400" cy="4278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9325854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Geçmişe bakış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997</TotalTime>
  <Words>1417</Words>
  <Application>Microsoft Office PowerPoint</Application>
  <PresentationFormat>Geniş ekran</PresentationFormat>
  <Paragraphs>327</Paragraphs>
  <Slides>29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Geçmişe bakış</vt:lpstr>
      <vt:lpstr>İTKİB   DEVLET YARDIMLARI ŞUBESİ</vt:lpstr>
      <vt:lpstr>İnceleme Yapılan Tebliğler</vt:lpstr>
      <vt:lpstr>DEVLET YARDIMLARI ŞUBESİ</vt:lpstr>
      <vt:lpstr>2018, Tahakkuk Tebliğ Dağılım % </vt:lpstr>
      <vt:lpstr>SON 3 YIL TAHAKKUKLAR</vt:lpstr>
      <vt:lpstr>GELEN DOSYALAR, 2015-2017</vt:lpstr>
      <vt:lpstr>SONUÇLANDIRILAN DOSYALAR, 2015-2017</vt:lpstr>
      <vt:lpstr>BEKLEYEN DOSYA STOĞU, 2015-2017</vt:lpstr>
      <vt:lpstr>İNCELEME SÜRESİ; 2017</vt:lpstr>
      <vt:lpstr>2018 İNCELEME SÜRESİ; E-imza/KEP</vt:lpstr>
      <vt:lpstr>TASARIM TEBLİĞİ</vt:lpstr>
      <vt:lpstr>KAPSAMDAKİ FİRMA SAYILARI</vt:lpstr>
      <vt:lpstr>TASARIM, KAPSAMA ALINAN FİRMALAR</vt:lpstr>
      <vt:lpstr>TASARIM TEBLİĞİ  3 AŞAMA</vt:lpstr>
      <vt:lpstr>Tasarım Tebliği Aşamaları</vt:lpstr>
      <vt:lpstr>Tasarım Tebliği Aşamaları</vt:lpstr>
      <vt:lpstr>İNCELEME ÖDEME İŞLEMLERİ </vt:lpstr>
      <vt:lpstr>Dosya Aşamaları</vt:lpstr>
      <vt:lpstr>TASARIM HAKEDİŞLERİ</vt:lpstr>
      <vt:lpstr>DESTEK TÜRLERİ HAKEDİŞ DAĞILIMI, %</vt:lpstr>
      <vt:lpstr>ŞUBE İŞLEYİŞİMİZ</vt:lpstr>
      <vt:lpstr>Online Sorgulama   http://online.itkib.org.tr/basvurusorgula/</vt:lpstr>
      <vt:lpstr>Sms ve  E-posta ile Bildirim</vt:lpstr>
      <vt:lpstr>Öncelikli Dosyalar</vt:lpstr>
      <vt:lpstr>E-imza/KEP Zorunluluğu ve Dosya Durumu</vt:lpstr>
      <vt:lpstr>Devlet Yardımları Şubesi</vt:lpstr>
      <vt:lpstr>SEMİNER PROGRAMI</vt:lpstr>
      <vt:lpstr>İRTİBAT </vt:lpstr>
      <vt:lpstr>SORU_CEVAP ?  TEŞEKKÜRLER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TASARIM TEBLİĞİ</dc:title>
  <dc:creator>Fatih Zengin</dc:creator>
  <cp:lastModifiedBy>Fatih Zengin</cp:lastModifiedBy>
  <cp:revision>91</cp:revision>
  <cp:lastPrinted>2018-11-15T09:29:30Z</cp:lastPrinted>
  <dcterms:created xsi:type="dcterms:W3CDTF">2017-07-17T19:42:32Z</dcterms:created>
  <dcterms:modified xsi:type="dcterms:W3CDTF">2018-11-15T09:40:37Z</dcterms:modified>
</cp:coreProperties>
</file>